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5"/>
  </p:sldMasterIdLst>
  <p:notesMasterIdLst>
    <p:notesMasterId r:id="rId36"/>
  </p:notesMasterIdLst>
  <p:handoutMasterIdLst>
    <p:handoutMasterId r:id="rId37"/>
  </p:handoutMasterIdLst>
  <p:sldIdLst>
    <p:sldId id="489" r:id="rId6"/>
    <p:sldId id="492" r:id="rId7"/>
    <p:sldId id="493" r:id="rId8"/>
    <p:sldId id="701" r:id="rId9"/>
    <p:sldId id="685" r:id="rId10"/>
    <p:sldId id="697" r:id="rId11"/>
    <p:sldId id="519" r:id="rId12"/>
    <p:sldId id="687" r:id="rId13"/>
    <p:sldId id="688" r:id="rId14"/>
    <p:sldId id="689" r:id="rId15"/>
    <p:sldId id="709" r:id="rId16"/>
    <p:sldId id="710" r:id="rId17"/>
    <p:sldId id="711" r:id="rId18"/>
    <p:sldId id="712" r:id="rId19"/>
    <p:sldId id="713" r:id="rId20"/>
    <p:sldId id="695" r:id="rId21"/>
    <p:sldId id="267" r:id="rId22"/>
    <p:sldId id="714" r:id="rId23"/>
    <p:sldId id="698" r:id="rId24"/>
    <p:sldId id="715" r:id="rId25"/>
    <p:sldId id="700" r:id="rId26"/>
    <p:sldId id="702" r:id="rId27"/>
    <p:sldId id="703" r:id="rId28"/>
    <p:sldId id="704" r:id="rId29"/>
    <p:sldId id="705" r:id="rId30"/>
    <p:sldId id="706" r:id="rId31"/>
    <p:sldId id="707" r:id="rId32"/>
    <p:sldId id="708" r:id="rId33"/>
    <p:sldId id="521" r:id="rId34"/>
    <p:sldId id="525" r:id="rId35"/>
  </p:sldIdLst>
  <p:sldSz cx="12192000" cy="6858000"/>
  <p:notesSz cx="6950075" cy="9236075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ophisticated Business" id="{58BEDF31-0425-40C4-87B2-EBC1798A92EE}">
          <p14:sldIdLst>
            <p14:sldId id="489"/>
            <p14:sldId id="492"/>
            <p14:sldId id="493"/>
            <p14:sldId id="701"/>
            <p14:sldId id="685"/>
            <p14:sldId id="697"/>
            <p14:sldId id="519"/>
            <p14:sldId id="687"/>
            <p14:sldId id="688"/>
            <p14:sldId id="689"/>
            <p14:sldId id="709"/>
            <p14:sldId id="710"/>
            <p14:sldId id="711"/>
            <p14:sldId id="712"/>
            <p14:sldId id="713"/>
            <p14:sldId id="695"/>
            <p14:sldId id="267"/>
            <p14:sldId id="714"/>
            <p14:sldId id="698"/>
            <p14:sldId id="715"/>
            <p14:sldId id="700"/>
            <p14:sldId id="702"/>
            <p14:sldId id="703"/>
            <p14:sldId id="704"/>
            <p14:sldId id="705"/>
            <p14:sldId id="706"/>
            <p14:sldId id="707"/>
            <p14:sldId id="708"/>
            <p14:sldId id="521"/>
            <p14:sldId id="5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33" userDrawn="1">
          <p15:clr>
            <a:srgbClr val="A4A3A4"/>
          </p15:clr>
        </p15:guide>
        <p15:guide id="2" orient="horz" pos="2961" userDrawn="1">
          <p15:clr>
            <a:srgbClr val="A4A3A4"/>
          </p15:clr>
        </p15:guide>
        <p15:guide id="3" pos="41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" initials="EK" lastIdx="38" clrIdx="0"/>
  <p:cmAuthor id="1" name="Tessie" initials="T" lastIdx="1" clrIdx="1"/>
  <p:cmAuthor id="2" name="Kelsey Simmons" initials="KS" lastIdx="18" clrIdx="2"/>
  <p:cmAuthor id="3" name="Lynne" initials="LMF" lastIdx="1" clrIdx="3">
    <p:extLst>
      <p:ext uri="{19B8F6BF-5375-455C-9EA6-DF929625EA0E}">
        <p15:presenceInfo xmlns:p15="http://schemas.microsoft.com/office/powerpoint/2012/main" userId="Lynne" providerId="None"/>
      </p:ext>
    </p:extLst>
  </p:cmAuthor>
  <p:cmAuthor id="4" name="Crystal Cason" initials="CC" lastIdx="4" clrIdx="4">
    <p:extLst>
      <p:ext uri="{19B8F6BF-5375-455C-9EA6-DF929625EA0E}">
        <p15:presenceInfo xmlns:p15="http://schemas.microsoft.com/office/powerpoint/2012/main" userId="Crystal Cason" providerId="None"/>
      </p:ext>
    </p:extLst>
  </p:cmAuthor>
  <p:cmAuthor id="5" name="Eleanor Vorys" initials="EV" lastIdx="24" clrIdx="5">
    <p:extLst>
      <p:ext uri="{19B8F6BF-5375-455C-9EA6-DF929625EA0E}">
        <p15:presenceInfo xmlns:p15="http://schemas.microsoft.com/office/powerpoint/2012/main" userId="Eleanor Vory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C"/>
    <a:srgbClr val="005AA4"/>
    <a:srgbClr val="FFD966"/>
    <a:srgbClr val="FFF2CD"/>
    <a:srgbClr val="FFEFC1"/>
    <a:srgbClr val="FFEBB3"/>
    <a:srgbClr val="FFE9A3"/>
    <a:srgbClr val="B8C47E"/>
    <a:srgbClr val="E48956"/>
    <a:srgbClr val="20A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4F638-4A40-4498-B28F-D9C43BB976C5}" v="1226" dt="2020-10-08T19:00:44.981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>
        <p:guide orient="horz" pos="933"/>
        <p:guide orient="horz" pos="2961"/>
        <p:guide pos="41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ошелева Наталья" userId="c25dd28924c88e21" providerId="LiveId" clId="{31FC1607-F1FA-4387-848D-A9614FFE39BF}"/>
    <pc:docChg chg="custSel addSld delSld modSld sldOrd modSection">
      <pc:chgData name="Кошелева Наталья" userId="c25dd28924c88e21" providerId="LiveId" clId="{31FC1607-F1FA-4387-848D-A9614FFE39BF}" dt="2020-10-08T19:00:44.981" v="4064" actId="20577"/>
      <pc:docMkLst>
        <pc:docMk/>
      </pc:docMkLst>
      <pc:sldChg chg="modSp">
        <pc:chgData name="Кошелева Наталья" userId="c25dd28924c88e21" providerId="LiveId" clId="{31FC1607-F1FA-4387-848D-A9614FFE39BF}" dt="2020-10-08T18:43:43.135" v="2692" actId="255"/>
        <pc:sldMkLst>
          <pc:docMk/>
          <pc:sldMk cId="2904325215" sldId="267"/>
        </pc:sldMkLst>
        <pc:spChg chg="mod">
          <ac:chgData name="Кошелева Наталья" userId="c25dd28924c88e21" providerId="LiveId" clId="{31FC1607-F1FA-4387-848D-A9614FFE39BF}" dt="2020-10-08T18:36:22.619" v="2161" actId="6549"/>
          <ac:spMkLst>
            <pc:docMk/>
            <pc:sldMk cId="2904325215" sldId="267"/>
            <ac:spMk id="8" creationId="{90F37096-1872-4B22-98C6-6ADE3964BA38}"/>
          </ac:spMkLst>
        </pc:spChg>
        <pc:graphicFrameChg chg="mod">
          <ac:chgData name="Кошелева Наталья" userId="c25dd28924c88e21" providerId="LiveId" clId="{31FC1607-F1FA-4387-848D-A9614FFE39BF}" dt="2020-10-08T18:43:43.135" v="2692" actId="255"/>
          <ac:graphicFrameMkLst>
            <pc:docMk/>
            <pc:sldMk cId="2904325215" sldId="267"/>
            <ac:graphicFrameMk id="2" creationId="{15550518-690B-4871-B902-20362DFCF743}"/>
          </ac:graphicFrameMkLst>
        </pc:graphicFrameChg>
      </pc:sldChg>
      <pc:sldChg chg="modSp">
        <pc:chgData name="Кошелева Наталья" userId="c25dd28924c88e21" providerId="LiveId" clId="{31FC1607-F1FA-4387-848D-A9614FFE39BF}" dt="2020-10-08T17:54:38.804" v="69" actId="20577"/>
        <pc:sldMkLst>
          <pc:docMk/>
          <pc:sldMk cId="852063565" sldId="489"/>
        </pc:sldMkLst>
        <pc:spChg chg="mod">
          <ac:chgData name="Кошелева Наталья" userId="c25dd28924c88e21" providerId="LiveId" clId="{31FC1607-F1FA-4387-848D-A9614FFE39BF}" dt="2020-10-08T17:54:38.804" v="69" actId="20577"/>
          <ac:spMkLst>
            <pc:docMk/>
            <pc:sldMk cId="852063565" sldId="489"/>
            <ac:spMk id="25" creationId="{00000000-0000-0000-0000-000000000000}"/>
          </ac:spMkLst>
        </pc:spChg>
        <pc:spChg chg="mod">
          <ac:chgData name="Кошелева Наталья" userId="c25dd28924c88e21" providerId="LiveId" clId="{31FC1607-F1FA-4387-848D-A9614FFE39BF}" dt="2020-10-08T17:54:14.074" v="36" actId="404"/>
          <ac:spMkLst>
            <pc:docMk/>
            <pc:sldMk cId="852063565" sldId="489"/>
            <ac:spMk id="33" creationId="{00000000-0000-0000-0000-000000000000}"/>
          </ac:spMkLst>
        </pc:spChg>
      </pc:sldChg>
      <pc:sldChg chg="modSp">
        <pc:chgData name="Кошелева Наталья" userId="c25dd28924c88e21" providerId="LiveId" clId="{31FC1607-F1FA-4387-848D-A9614FFE39BF}" dt="2020-10-08T17:55:50.876" v="239" actId="20577"/>
        <pc:sldMkLst>
          <pc:docMk/>
          <pc:sldMk cId="2954301457" sldId="492"/>
        </pc:sldMkLst>
        <pc:spChg chg="mod">
          <ac:chgData name="Кошелева Наталья" userId="c25dd28924c88e21" providerId="LiveId" clId="{31FC1607-F1FA-4387-848D-A9614FFE39BF}" dt="2020-10-08T17:54:53.422" v="79" actId="20577"/>
          <ac:spMkLst>
            <pc:docMk/>
            <pc:sldMk cId="2954301457" sldId="492"/>
            <ac:spMk id="2" creationId="{00000000-0000-0000-0000-000000000000}"/>
          </ac:spMkLst>
        </pc:spChg>
        <pc:spChg chg="mod">
          <ac:chgData name="Кошелева Наталья" userId="c25dd28924c88e21" providerId="LiveId" clId="{31FC1607-F1FA-4387-848D-A9614FFE39BF}" dt="2020-10-08T17:55:50.876" v="239" actId="20577"/>
          <ac:spMkLst>
            <pc:docMk/>
            <pc:sldMk cId="2954301457" sldId="492"/>
            <ac:spMk id="7" creationId="{DBCDBF6F-1F8A-48B9-B094-5E467759EF3B}"/>
          </ac:spMkLst>
        </pc:spChg>
      </pc:sldChg>
      <pc:sldChg chg="modSp">
        <pc:chgData name="Кошелева Наталья" userId="c25dd28924c88e21" providerId="LiveId" clId="{31FC1607-F1FA-4387-848D-A9614FFE39BF}" dt="2020-10-08T17:56:17.632" v="241"/>
        <pc:sldMkLst>
          <pc:docMk/>
          <pc:sldMk cId="642730576" sldId="493"/>
        </pc:sldMkLst>
        <pc:spChg chg="mod">
          <ac:chgData name="Кошелева Наталья" userId="c25dd28924c88e21" providerId="LiveId" clId="{31FC1607-F1FA-4387-848D-A9614FFE39BF}" dt="2020-10-08T17:56:17.632" v="241"/>
          <ac:spMkLst>
            <pc:docMk/>
            <pc:sldMk cId="642730576" sldId="493"/>
            <ac:spMk id="2" creationId="{00000000-0000-0000-0000-000000000000}"/>
          </ac:spMkLst>
        </pc:spChg>
      </pc:sldChg>
      <pc:sldChg chg="modSp">
        <pc:chgData name="Кошелева Наталья" userId="c25dd28924c88e21" providerId="LiveId" clId="{31FC1607-F1FA-4387-848D-A9614FFE39BF}" dt="2020-10-08T18:12:19.354" v="750" actId="6549"/>
        <pc:sldMkLst>
          <pc:docMk/>
          <pc:sldMk cId="4196168839" sldId="519"/>
        </pc:sldMkLst>
        <pc:spChg chg="mod">
          <ac:chgData name="Кошелева Наталья" userId="c25dd28924c88e21" providerId="LiveId" clId="{31FC1607-F1FA-4387-848D-A9614FFE39BF}" dt="2020-10-08T18:11:50.447" v="738" actId="20577"/>
          <ac:spMkLst>
            <pc:docMk/>
            <pc:sldMk cId="4196168839" sldId="519"/>
            <ac:spMk id="2" creationId="{6F432079-7138-4111-8328-8777CFD1E450}"/>
          </ac:spMkLst>
        </pc:spChg>
        <pc:spChg chg="mod">
          <ac:chgData name="Кошелева Наталья" userId="c25dd28924c88e21" providerId="LiveId" clId="{31FC1607-F1FA-4387-848D-A9614FFE39BF}" dt="2020-10-08T18:12:19.354" v="750" actId="6549"/>
          <ac:spMkLst>
            <pc:docMk/>
            <pc:sldMk cId="4196168839" sldId="519"/>
            <ac:spMk id="3" creationId="{3FAC3109-605F-4E9B-A24F-D325CD2F1072}"/>
          </ac:spMkLst>
        </pc:spChg>
      </pc:sldChg>
      <pc:sldChg chg="modSp">
        <pc:chgData name="Кошелева Наталья" userId="c25dd28924c88e21" providerId="LiveId" clId="{31FC1607-F1FA-4387-848D-A9614FFE39BF}" dt="2020-10-08T19:00:44.981" v="4064" actId="20577"/>
        <pc:sldMkLst>
          <pc:docMk/>
          <pc:sldMk cId="2538262669" sldId="521"/>
        </pc:sldMkLst>
        <pc:spChg chg="mod">
          <ac:chgData name="Кошелева Наталья" userId="c25dd28924c88e21" providerId="LiveId" clId="{31FC1607-F1FA-4387-848D-A9614FFE39BF}" dt="2020-10-08T18:59:10.985" v="3807" actId="20577"/>
          <ac:spMkLst>
            <pc:docMk/>
            <pc:sldMk cId="2538262669" sldId="521"/>
            <ac:spMk id="2" creationId="{A7E33C15-AE44-4BA5-87F4-F1287CD2A62B}"/>
          </ac:spMkLst>
        </pc:spChg>
        <pc:graphicFrameChg chg="mod">
          <ac:chgData name="Кошелева Наталья" userId="c25dd28924c88e21" providerId="LiveId" clId="{31FC1607-F1FA-4387-848D-A9614FFE39BF}" dt="2020-10-08T19:00:44.981" v="4064" actId="20577"/>
          <ac:graphicFrameMkLst>
            <pc:docMk/>
            <pc:sldMk cId="2538262669" sldId="521"/>
            <ac:graphicFrameMk id="5" creationId="{E4190829-D5C9-4A67-A5B0-88521E9CAABC}"/>
          </ac:graphicFrameMkLst>
        </pc:graphicFrameChg>
      </pc:sldChg>
      <pc:sldChg chg="modSp">
        <pc:chgData name="Кошелева Наталья" userId="c25dd28924c88e21" providerId="LiveId" clId="{31FC1607-F1FA-4387-848D-A9614FFE39BF}" dt="2020-10-08T18:10:52.531" v="704" actId="20577"/>
        <pc:sldMkLst>
          <pc:docMk/>
          <pc:sldMk cId="3989529325" sldId="685"/>
        </pc:sldMkLst>
        <pc:spChg chg="mod">
          <ac:chgData name="Кошелева Наталья" userId="c25dd28924c88e21" providerId="LiveId" clId="{31FC1607-F1FA-4387-848D-A9614FFE39BF}" dt="2020-10-08T17:58:59.775" v="370" actId="122"/>
          <ac:spMkLst>
            <pc:docMk/>
            <pc:sldMk cId="3989529325" sldId="685"/>
            <ac:spMk id="2" creationId="{0B17640D-23CE-46E5-BBB6-220A986D121E}"/>
          </ac:spMkLst>
        </pc:spChg>
        <pc:graphicFrameChg chg="mod">
          <ac:chgData name="Кошелева Наталья" userId="c25dd28924c88e21" providerId="LiveId" clId="{31FC1607-F1FA-4387-848D-A9614FFE39BF}" dt="2020-10-08T18:10:52.531" v="704" actId="20577"/>
          <ac:graphicFrameMkLst>
            <pc:docMk/>
            <pc:sldMk cId="3989529325" sldId="685"/>
            <ac:graphicFrameMk id="4" creationId="{F4909235-70CD-4FAC-8D6A-B8B52A605B74}"/>
          </ac:graphicFrameMkLst>
        </pc:graphicFrameChg>
      </pc:sldChg>
      <pc:sldChg chg="modSp">
        <pc:chgData name="Кошелева Наталья" userId="c25dd28924c88e21" providerId="LiveId" clId="{31FC1607-F1FA-4387-848D-A9614FFE39BF}" dt="2020-10-08T18:13:20.764" v="758" actId="20577"/>
        <pc:sldMkLst>
          <pc:docMk/>
          <pc:sldMk cId="4088664970" sldId="687"/>
        </pc:sldMkLst>
        <pc:spChg chg="mod">
          <ac:chgData name="Кошелева Наталья" userId="c25dd28924c88e21" providerId="LiveId" clId="{31FC1607-F1FA-4387-848D-A9614FFE39BF}" dt="2020-10-08T18:12:54.181" v="755"/>
          <ac:spMkLst>
            <pc:docMk/>
            <pc:sldMk cId="4088664970" sldId="687"/>
            <ac:spMk id="2" creationId="{6F432079-7138-4111-8328-8777CFD1E450}"/>
          </ac:spMkLst>
        </pc:spChg>
        <pc:spChg chg="mod">
          <ac:chgData name="Кошелева Наталья" userId="c25dd28924c88e21" providerId="LiveId" clId="{31FC1607-F1FA-4387-848D-A9614FFE39BF}" dt="2020-10-08T18:13:20.764" v="758" actId="20577"/>
          <ac:spMkLst>
            <pc:docMk/>
            <pc:sldMk cId="4088664970" sldId="687"/>
            <ac:spMk id="3" creationId="{3FAC3109-605F-4E9B-A24F-D325CD2F1072}"/>
          </ac:spMkLst>
        </pc:spChg>
      </pc:sldChg>
      <pc:sldChg chg="modSp">
        <pc:chgData name="Кошелева Наталья" userId="c25dd28924c88e21" providerId="LiveId" clId="{31FC1607-F1FA-4387-848D-A9614FFE39BF}" dt="2020-10-08T18:13:40.443" v="760" actId="20577"/>
        <pc:sldMkLst>
          <pc:docMk/>
          <pc:sldMk cId="3229022379" sldId="688"/>
        </pc:sldMkLst>
        <pc:spChg chg="mod">
          <ac:chgData name="Кошелева Наталья" userId="c25dd28924c88e21" providerId="LiveId" clId="{31FC1607-F1FA-4387-848D-A9614FFE39BF}" dt="2020-10-08T18:12:58.463" v="756"/>
          <ac:spMkLst>
            <pc:docMk/>
            <pc:sldMk cId="3229022379" sldId="688"/>
            <ac:spMk id="2" creationId="{6F432079-7138-4111-8328-8777CFD1E450}"/>
          </ac:spMkLst>
        </pc:spChg>
        <pc:spChg chg="mod">
          <ac:chgData name="Кошелева Наталья" userId="c25dd28924c88e21" providerId="LiveId" clId="{31FC1607-F1FA-4387-848D-A9614FFE39BF}" dt="2020-10-08T18:13:40.443" v="760" actId="20577"/>
          <ac:spMkLst>
            <pc:docMk/>
            <pc:sldMk cId="3229022379" sldId="688"/>
            <ac:spMk id="3" creationId="{3FAC3109-605F-4E9B-A24F-D325CD2F1072}"/>
          </ac:spMkLst>
        </pc:spChg>
      </pc:sldChg>
      <pc:sldChg chg="modSp">
        <pc:chgData name="Кошелева Наталья" userId="c25dd28924c88e21" providerId="LiveId" clId="{31FC1607-F1FA-4387-848D-A9614FFE39BF}" dt="2020-10-08T18:20:56.765" v="1500" actId="20577"/>
        <pc:sldMkLst>
          <pc:docMk/>
          <pc:sldMk cId="2975567904" sldId="689"/>
        </pc:sldMkLst>
        <pc:spChg chg="mod">
          <ac:chgData name="Кошелева Наталья" userId="c25dd28924c88e21" providerId="LiveId" clId="{31FC1607-F1FA-4387-848D-A9614FFE39BF}" dt="2020-10-08T18:13:59.170" v="794" actId="122"/>
          <ac:spMkLst>
            <pc:docMk/>
            <pc:sldMk cId="2975567904" sldId="689"/>
            <ac:spMk id="2" creationId="{1C33FDF4-7673-45B8-8D3B-BFD00BD8E142}"/>
          </ac:spMkLst>
        </pc:spChg>
        <pc:spChg chg="mod">
          <ac:chgData name="Кошелева Наталья" userId="c25dd28924c88e21" providerId="LiveId" clId="{31FC1607-F1FA-4387-848D-A9614FFE39BF}" dt="2020-10-08T18:17:18.471" v="986" actId="20577"/>
          <ac:spMkLst>
            <pc:docMk/>
            <pc:sldMk cId="2975567904" sldId="689"/>
            <ac:spMk id="15" creationId="{5E3B21E1-CCC3-4EF6-9FE0-375507D5866C}"/>
          </ac:spMkLst>
        </pc:spChg>
        <pc:spChg chg="mod">
          <ac:chgData name="Кошелева Наталья" userId="c25dd28924c88e21" providerId="LiveId" clId="{31FC1607-F1FA-4387-848D-A9614FFE39BF}" dt="2020-10-08T18:18:55.655" v="1154" actId="20577"/>
          <ac:spMkLst>
            <pc:docMk/>
            <pc:sldMk cId="2975567904" sldId="689"/>
            <ac:spMk id="17" creationId="{DEFD5318-B63D-4DEA-8C00-416AB7684DDA}"/>
          </ac:spMkLst>
        </pc:spChg>
        <pc:spChg chg="mod">
          <ac:chgData name="Кошелева Наталья" userId="c25dd28924c88e21" providerId="LiveId" clId="{31FC1607-F1FA-4387-848D-A9614FFE39BF}" dt="2020-10-08T18:20:14.393" v="1375" actId="20577"/>
          <ac:spMkLst>
            <pc:docMk/>
            <pc:sldMk cId="2975567904" sldId="689"/>
            <ac:spMk id="19" creationId="{1B7FAC0C-D28E-455E-A2DA-0DF797A57B9D}"/>
          </ac:spMkLst>
        </pc:spChg>
        <pc:spChg chg="mod">
          <ac:chgData name="Кошелева Наталья" userId="c25dd28924c88e21" providerId="LiveId" clId="{31FC1607-F1FA-4387-848D-A9614FFE39BF}" dt="2020-10-08T18:20:56.765" v="1500" actId="20577"/>
          <ac:spMkLst>
            <pc:docMk/>
            <pc:sldMk cId="2975567904" sldId="689"/>
            <ac:spMk id="21" creationId="{6CF0384D-994A-416D-A5A3-858EAEABF53B}"/>
          </ac:spMkLst>
        </pc:spChg>
      </pc:sldChg>
      <pc:sldChg chg="del">
        <pc:chgData name="Кошелева Наталья" userId="c25dd28924c88e21" providerId="LiveId" clId="{31FC1607-F1FA-4387-848D-A9614FFE39BF}" dt="2020-10-08T18:24:54.946" v="1554" actId="47"/>
        <pc:sldMkLst>
          <pc:docMk/>
          <pc:sldMk cId="1573669603" sldId="690"/>
        </pc:sldMkLst>
      </pc:sldChg>
      <pc:sldChg chg="addSp delSp del">
        <pc:chgData name="Кошелева Наталья" userId="c25dd28924c88e21" providerId="LiveId" clId="{31FC1607-F1FA-4387-848D-A9614FFE39BF}" dt="2020-10-08T18:25:01.115" v="1555" actId="47"/>
        <pc:sldMkLst>
          <pc:docMk/>
          <pc:sldMk cId="3404875041" sldId="691"/>
        </pc:sldMkLst>
        <pc:spChg chg="add del">
          <ac:chgData name="Кошелева Наталья" userId="c25dd28924c88e21" providerId="LiveId" clId="{31FC1607-F1FA-4387-848D-A9614FFE39BF}" dt="2020-10-08T18:24:03.162" v="1550"/>
          <ac:spMkLst>
            <pc:docMk/>
            <pc:sldMk cId="3404875041" sldId="691"/>
            <ac:spMk id="3" creationId="{A260F0BF-D6FA-4460-8033-9FABF430A86C}"/>
          </ac:spMkLst>
        </pc:spChg>
      </pc:sldChg>
      <pc:sldChg chg="del">
        <pc:chgData name="Кошелева Наталья" userId="c25dd28924c88e21" providerId="LiveId" clId="{31FC1607-F1FA-4387-848D-A9614FFE39BF}" dt="2020-10-08T18:26:10.815" v="1597" actId="47"/>
        <pc:sldMkLst>
          <pc:docMk/>
          <pc:sldMk cId="1508991043" sldId="692"/>
        </pc:sldMkLst>
      </pc:sldChg>
      <pc:sldChg chg="del">
        <pc:chgData name="Кошелева Наталья" userId="c25dd28924c88e21" providerId="LiveId" clId="{31FC1607-F1FA-4387-848D-A9614FFE39BF}" dt="2020-10-08T18:30:34.287" v="1624" actId="47"/>
        <pc:sldMkLst>
          <pc:docMk/>
          <pc:sldMk cId="1713557889" sldId="693"/>
        </pc:sldMkLst>
      </pc:sldChg>
      <pc:sldChg chg="del">
        <pc:chgData name="Кошелева Наталья" userId="c25dd28924c88e21" providerId="LiveId" clId="{31FC1607-F1FA-4387-848D-A9614FFE39BF}" dt="2020-10-08T18:32:06.244" v="1651" actId="47"/>
        <pc:sldMkLst>
          <pc:docMk/>
          <pc:sldMk cId="2337456133" sldId="694"/>
        </pc:sldMkLst>
      </pc:sldChg>
      <pc:sldChg chg="modSp">
        <pc:chgData name="Кошелева Наталья" userId="c25dd28924c88e21" providerId="LiveId" clId="{31FC1607-F1FA-4387-848D-A9614FFE39BF}" dt="2020-10-08T18:34:24.753" v="2012" actId="6549"/>
        <pc:sldMkLst>
          <pc:docMk/>
          <pc:sldMk cId="1694769806" sldId="695"/>
        </pc:sldMkLst>
        <pc:spChg chg="mod">
          <ac:chgData name="Кошелева Наталья" userId="c25dd28924c88e21" providerId="LiveId" clId="{31FC1607-F1FA-4387-848D-A9614FFE39BF}" dt="2020-10-08T18:32:30.196" v="1695" actId="404"/>
          <ac:spMkLst>
            <pc:docMk/>
            <pc:sldMk cId="1694769806" sldId="695"/>
            <ac:spMk id="2" creationId="{06EADAB9-437B-4436-A9B5-1AC1AB259770}"/>
          </ac:spMkLst>
        </pc:spChg>
        <pc:spChg chg="mod">
          <ac:chgData name="Кошелева Наталья" userId="c25dd28924c88e21" providerId="LiveId" clId="{31FC1607-F1FA-4387-848D-A9614FFE39BF}" dt="2020-10-08T18:34:24.753" v="2012" actId="6549"/>
          <ac:spMkLst>
            <pc:docMk/>
            <pc:sldMk cId="1694769806" sldId="695"/>
            <ac:spMk id="3" creationId="{359DC2FB-F0E8-482C-A279-3455B5CF7990}"/>
          </ac:spMkLst>
        </pc:spChg>
      </pc:sldChg>
      <pc:sldChg chg="del">
        <pc:chgData name="Кошелева Наталья" userId="c25dd28924c88e21" providerId="LiveId" clId="{31FC1607-F1FA-4387-848D-A9614FFE39BF}" dt="2020-10-08T18:44:52.775" v="2734" actId="47"/>
        <pc:sldMkLst>
          <pc:docMk/>
          <pc:sldMk cId="3433493393" sldId="696"/>
        </pc:sldMkLst>
      </pc:sldChg>
      <pc:sldChg chg="modSp">
        <pc:chgData name="Кошелева Наталья" userId="c25dd28924c88e21" providerId="LiveId" clId="{31FC1607-F1FA-4387-848D-A9614FFE39BF}" dt="2020-10-08T18:11:24.074" v="705"/>
        <pc:sldMkLst>
          <pc:docMk/>
          <pc:sldMk cId="24239870" sldId="697"/>
        </pc:sldMkLst>
        <pc:spChg chg="mod">
          <ac:chgData name="Кошелева Наталья" userId="c25dd28924c88e21" providerId="LiveId" clId="{31FC1607-F1FA-4387-848D-A9614FFE39BF}" dt="2020-10-08T18:11:24.074" v="705"/>
          <ac:spMkLst>
            <pc:docMk/>
            <pc:sldMk cId="24239870" sldId="697"/>
            <ac:spMk id="2" creationId="{00000000-0000-0000-0000-000000000000}"/>
          </ac:spMkLst>
        </pc:spChg>
      </pc:sldChg>
      <pc:sldChg chg="modSp">
        <pc:chgData name="Кошелева Наталья" userId="c25dd28924c88e21" providerId="LiveId" clId="{31FC1607-F1FA-4387-848D-A9614FFE39BF}" dt="2020-10-08T18:45:03.677" v="2753" actId="20577"/>
        <pc:sldMkLst>
          <pc:docMk/>
          <pc:sldMk cId="1063354584" sldId="698"/>
        </pc:sldMkLst>
        <pc:spChg chg="mod">
          <ac:chgData name="Кошелева Наталья" userId="c25dd28924c88e21" providerId="LiveId" clId="{31FC1607-F1FA-4387-848D-A9614FFE39BF}" dt="2020-10-08T18:45:03.677" v="2753" actId="20577"/>
          <ac:spMkLst>
            <pc:docMk/>
            <pc:sldMk cId="1063354584" sldId="698"/>
            <ac:spMk id="2" creationId="{00000000-0000-0000-0000-000000000000}"/>
          </ac:spMkLst>
        </pc:spChg>
      </pc:sldChg>
      <pc:sldChg chg="del">
        <pc:chgData name="Кошелева Наталья" userId="c25dd28924c88e21" providerId="LiveId" clId="{31FC1607-F1FA-4387-848D-A9614FFE39BF}" dt="2020-10-08T18:45:26.627" v="2755" actId="47"/>
        <pc:sldMkLst>
          <pc:docMk/>
          <pc:sldMk cId="2699389078" sldId="699"/>
        </pc:sldMkLst>
      </pc:sldChg>
      <pc:sldChg chg="modSp">
        <pc:chgData name="Кошелева Наталья" userId="c25dd28924c88e21" providerId="LiveId" clId="{31FC1607-F1FA-4387-848D-A9614FFE39BF}" dt="2020-10-08T18:47:08.038" v="2950" actId="20577"/>
        <pc:sldMkLst>
          <pc:docMk/>
          <pc:sldMk cId="484764788" sldId="700"/>
        </pc:sldMkLst>
        <pc:spChg chg="mod">
          <ac:chgData name="Кошелева Наталья" userId="c25dd28924c88e21" providerId="LiveId" clId="{31FC1607-F1FA-4387-848D-A9614FFE39BF}" dt="2020-10-08T18:46:33.077" v="2835" actId="20577"/>
          <ac:spMkLst>
            <pc:docMk/>
            <pc:sldMk cId="484764788" sldId="700"/>
            <ac:spMk id="2" creationId="{1AD9EDD5-CB50-4476-B514-DFD483F4E1CB}"/>
          </ac:spMkLst>
        </pc:spChg>
        <pc:spChg chg="mod">
          <ac:chgData name="Кошелева Наталья" userId="c25dd28924c88e21" providerId="LiveId" clId="{31FC1607-F1FA-4387-848D-A9614FFE39BF}" dt="2020-10-08T18:47:08.038" v="2950" actId="20577"/>
          <ac:spMkLst>
            <pc:docMk/>
            <pc:sldMk cId="484764788" sldId="700"/>
            <ac:spMk id="3" creationId="{DA1B396D-4039-4DC4-8688-CC2FADC1E6E7}"/>
          </ac:spMkLst>
        </pc:spChg>
        <pc:graphicFrameChg chg="mod">
          <ac:chgData name="Кошелева Наталья" userId="c25dd28924c88e21" providerId="LiveId" clId="{31FC1607-F1FA-4387-848D-A9614FFE39BF}" dt="2020-10-08T18:46:09.088" v="2823" actId="20577"/>
          <ac:graphicFrameMkLst>
            <pc:docMk/>
            <pc:sldMk cId="484764788" sldId="700"/>
            <ac:graphicFrameMk id="5" creationId="{4C760336-6D84-4274-AD27-68847D646F56}"/>
          </ac:graphicFrameMkLst>
        </pc:graphicFrameChg>
      </pc:sldChg>
      <pc:sldChg chg="modSp">
        <pc:chgData name="Кошелева Наталья" userId="c25dd28924c88e21" providerId="LiveId" clId="{31FC1607-F1FA-4387-848D-A9614FFE39BF}" dt="2020-10-08T17:58:01.562" v="264" actId="12"/>
        <pc:sldMkLst>
          <pc:docMk/>
          <pc:sldMk cId="621826612" sldId="701"/>
        </pc:sldMkLst>
        <pc:spChg chg="mod">
          <ac:chgData name="Кошелева Наталья" userId="c25dd28924c88e21" providerId="LiveId" clId="{31FC1607-F1FA-4387-848D-A9614FFE39BF}" dt="2020-10-08T17:56:26.955" v="246" actId="20577"/>
          <ac:spMkLst>
            <pc:docMk/>
            <pc:sldMk cId="621826612" sldId="701"/>
            <ac:spMk id="2" creationId="{6059B08C-CE52-431D-B13A-774C8FEECA14}"/>
          </ac:spMkLst>
        </pc:spChg>
        <pc:spChg chg="mod">
          <ac:chgData name="Кошелева Наталья" userId="c25dd28924c88e21" providerId="LiveId" clId="{31FC1607-F1FA-4387-848D-A9614FFE39BF}" dt="2020-10-08T17:58:01.562" v="264" actId="12"/>
          <ac:spMkLst>
            <pc:docMk/>
            <pc:sldMk cId="621826612" sldId="701"/>
            <ac:spMk id="3" creationId="{AC944967-354D-4914-A1C1-8868ADCAC112}"/>
          </ac:spMkLst>
        </pc:spChg>
      </pc:sldChg>
      <pc:sldChg chg="modSp">
        <pc:chgData name="Кошелева Наталья" userId="c25dd28924c88e21" providerId="LiveId" clId="{31FC1607-F1FA-4387-848D-A9614FFE39BF}" dt="2020-10-08T18:47:59.396" v="3035" actId="20577"/>
        <pc:sldMkLst>
          <pc:docMk/>
          <pc:sldMk cId="3846271120" sldId="702"/>
        </pc:sldMkLst>
        <pc:spChg chg="mod">
          <ac:chgData name="Кошелева Наталья" userId="c25dd28924c88e21" providerId="LiveId" clId="{31FC1607-F1FA-4387-848D-A9614FFE39BF}" dt="2020-10-08T18:47:59.396" v="3035" actId="20577"/>
          <ac:spMkLst>
            <pc:docMk/>
            <pc:sldMk cId="3846271120" sldId="702"/>
            <ac:spMk id="2" creationId="{DEDFCF86-D58D-4E44-89DB-65F17AFE35FE}"/>
          </ac:spMkLst>
        </pc:spChg>
      </pc:sldChg>
      <pc:sldChg chg="modSp">
        <pc:chgData name="Кошелева Наталья" userId="c25dd28924c88e21" providerId="LiveId" clId="{31FC1607-F1FA-4387-848D-A9614FFE39BF}" dt="2020-10-08T18:48:35.862" v="3105" actId="20577"/>
        <pc:sldMkLst>
          <pc:docMk/>
          <pc:sldMk cId="470313249" sldId="703"/>
        </pc:sldMkLst>
        <pc:spChg chg="mod">
          <ac:chgData name="Кошелева Наталья" userId="c25dd28924c88e21" providerId="LiveId" clId="{31FC1607-F1FA-4387-848D-A9614FFE39BF}" dt="2020-10-08T18:48:14.904" v="3051" actId="14100"/>
          <ac:spMkLst>
            <pc:docMk/>
            <pc:sldMk cId="470313249" sldId="703"/>
            <ac:spMk id="2" creationId="{1AD9EDD5-CB50-4476-B514-DFD483F4E1CB}"/>
          </ac:spMkLst>
        </pc:spChg>
        <pc:spChg chg="mod">
          <ac:chgData name="Кошелева Наталья" userId="c25dd28924c88e21" providerId="LiveId" clId="{31FC1607-F1FA-4387-848D-A9614FFE39BF}" dt="2020-10-08T18:48:35.862" v="3105" actId="20577"/>
          <ac:spMkLst>
            <pc:docMk/>
            <pc:sldMk cId="470313249" sldId="703"/>
            <ac:spMk id="3" creationId="{DA1B396D-4039-4DC4-8688-CC2FADC1E6E7}"/>
          </ac:spMkLst>
        </pc:spChg>
      </pc:sldChg>
      <pc:sldChg chg="modSp">
        <pc:chgData name="Кошелева Наталья" userId="c25dd28924c88e21" providerId="LiveId" clId="{31FC1607-F1FA-4387-848D-A9614FFE39BF}" dt="2020-10-08T18:50:35.447" v="3282" actId="20577"/>
        <pc:sldMkLst>
          <pc:docMk/>
          <pc:sldMk cId="3880597862" sldId="704"/>
        </pc:sldMkLst>
        <pc:spChg chg="mod">
          <ac:chgData name="Кошелева Наталья" userId="c25dd28924c88e21" providerId="LiveId" clId="{31FC1607-F1FA-4387-848D-A9614FFE39BF}" dt="2020-10-08T18:50:35.447" v="3282" actId="20577"/>
          <ac:spMkLst>
            <pc:docMk/>
            <pc:sldMk cId="3880597862" sldId="704"/>
            <ac:spMk id="2" creationId="{F32386DD-7705-4F6E-BF26-898C5472D7DB}"/>
          </ac:spMkLst>
        </pc:spChg>
        <pc:spChg chg="mod">
          <ac:chgData name="Кошелева Наталья" userId="c25dd28924c88e21" providerId="LiveId" clId="{31FC1607-F1FA-4387-848D-A9614FFE39BF}" dt="2020-10-08T18:50:00.107" v="3267" actId="20577"/>
          <ac:spMkLst>
            <pc:docMk/>
            <pc:sldMk cId="3880597862" sldId="704"/>
            <ac:spMk id="3" creationId="{34E90DAC-5594-4E20-87FA-7B3F0D6020DD}"/>
          </ac:spMkLst>
        </pc:spChg>
      </pc:sldChg>
      <pc:sldChg chg="modSp">
        <pc:chgData name="Кошелева Наталья" userId="c25dd28924c88e21" providerId="LiveId" clId="{31FC1607-F1FA-4387-848D-A9614FFE39BF}" dt="2020-10-08T18:51:18.559" v="3393" actId="6549"/>
        <pc:sldMkLst>
          <pc:docMk/>
          <pc:sldMk cId="1194464055" sldId="705"/>
        </pc:sldMkLst>
        <pc:spChg chg="mod">
          <ac:chgData name="Кошелева Наталья" userId="c25dd28924c88e21" providerId="LiveId" clId="{31FC1607-F1FA-4387-848D-A9614FFE39BF}" dt="2020-10-08T18:50:47.332" v="3304" actId="14100"/>
          <ac:spMkLst>
            <pc:docMk/>
            <pc:sldMk cId="1194464055" sldId="705"/>
            <ac:spMk id="2" creationId="{59FFDE2E-75E1-4AB4-95DC-033C34BE175A}"/>
          </ac:spMkLst>
        </pc:spChg>
        <pc:spChg chg="mod">
          <ac:chgData name="Кошелева Наталья" userId="c25dd28924c88e21" providerId="LiveId" clId="{31FC1607-F1FA-4387-848D-A9614FFE39BF}" dt="2020-10-08T18:51:18.559" v="3393" actId="6549"/>
          <ac:spMkLst>
            <pc:docMk/>
            <pc:sldMk cId="1194464055" sldId="705"/>
            <ac:spMk id="3" creationId="{7239A8F6-9C25-47E0-9109-ED24F76C8DEF}"/>
          </ac:spMkLst>
        </pc:spChg>
      </pc:sldChg>
      <pc:sldChg chg="modSp">
        <pc:chgData name="Кошелева Наталья" userId="c25dd28924c88e21" providerId="LiveId" clId="{31FC1607-F1FA-4387-848D-A9614FFE39BF}" dt="2020-10-08T18:52:35.900" v="3579" actId="20577"/>
        <pc:sldMkLst>
          <pc:docMk/>
          <pc:sldMk cId="3220685902" sldId="706"/>
        </pc:sldMkLst>
        <pc:spChg chg="mod">
          <ac:chgData name="Кошелева Наталья" userId="c25dd28924c88e21" providerId="LiveId" clId="{31FC1607-F1FA-4387-848D-A9614FFE39BF}" dt="2020-10-08T18:51:47.329" v="3433" actId="20577"/>
          <ac:spMkLst>
            <pc:docMk/>
            <pc:sldMk cId="3220685902" sldId="706"/>
            <ac:spMk id="2" creationId="{4B070459-2DCA-498C-BCE2-8FA25553637D}"/>
          </ac:spMkLst>
        </pc:spChg>
        <pc:spChg chg="mod">
          <ac:chgData name="Кошелева Наталья" userId="c25dd28924c88e21" providerId="LiveId" clId="{31FC1607-F1FA-4387-848D-A9614FFE39BF}" dt="2020-10-08T18:52:35.900" v="3579" actId="20577"/>
          <ac:spMkLst>
            <pc:docMk/>
            <pc:sldMk cId="3220685902" sldId="706"/>
            <ac:spMk id="3" creationId="{657E71FB-0999-497B-81FE-C365351BA792}"/>
          </ac:spMkLst>
        </pc:spChg>
      </pc:sldChg>
      <pc:sldChg chg="modSp">
        <pc:chgData name="Кошелева Наталья" userId="c25dd28924c88e21" providerId="LiveId" clId="{31FC1607-F1FA-4387-848D-A9614FFE39BF}" dt="2020-10-08T18:53:53.745" v="3710" actId="1076"/>
        <pc:sldMkLst>
          <pc:docMk/>
          <pc:sldMk cId="471798425" sldId="707"/>
        </pc:sldMkLst>
        <pc:spChg chg="mod">
          <ac:chgData name="Кошелева Наталья" userId="c25dd28924c88e21" providerId="LiveId" clId="{31FC1607-F1FA-4387-848D-A9614FFE39BF}" dt="2020-10-08T18:52:48.846" v="3587" actId="20577"/>
          <ac:spMkLst>
            <pc:docMk/>
            <pc:sldMk cId="471798425" sldId="707"/>
            <ac:spMk id="2" creationId="{D54B2554-371D-4000-BE19-4E9C319A9B15}"/>
          </ac:spMkLst>
        </pc:spChg>
        <pc:spChg chg="mod">
          <ac:chgData name="Кошелева Наталья" userId="c25dd28924c88e21" providerId="LiveId" clId="{31FC1607-F1FA-4387-848D-A9614FFE39BF}" dt="2020-10-08T18:53:53.745" v="3710" actId="1076"/>
          <ac:spMkLst>
            <pc:docMk/>
            <pc:sldMk cId="471798425" sldId="707"/>
            <ac:spMk id="3" creationId="{A8DAD846-6D02-498E-AB84-EA9763D87EDB}"/>
          </ac:spMkLst>
        </pc:spChg>
      </pc:sldChg>
      <pc:sldChg chg="modSp">
        <pc:chgData name="Кошелева Наталья" userId="c25dd28924c88e21" providerId="LiveId" clId="{31FC1607-F1FA-4387-848D-A9614FFE39BF}" dt="2020-10-08T18:56:05.634" v="3732" actId="20577"/>
        <pc:sldMkLst>
          <pc:docMk/>
          <pc:sldMk cId="1174700147" sldId="708"/>
        </pc:sldMkLst>
        <pc:spChg chg="mod">
          <ac:chgData name="Кошелева Наталья" userId="c25dd28924c88e21" providerId="LiveId" clId="{31FC1607-F1FA-4387-848D-A9614FFE39BF}" dt="2020-10-08T18:54:00.900" v="3715" actId="20577"/>
          <ac:spMkLst>
            <pc:docMk/>
            <pc:sldMk cId="1174700147" sldId="708"/>
            <ac:spMk id="2" creationId="{78E095B3-45DF-4501-AB9C-C8D86F95DB3F}"/>
          </ac:spMkLst>
        </pc:spChg>
        <pc:spChg chg="mod">
          <ac:chgData name="Кошелева Наталья" userId="c25dd28924c88e21" providerId="LiveId" clId="{31FC1607-F1FA-4387-848D-A9614FFE39BF}" dt="2020-10-08T18:56:05.634" v="3732" actId="20577"/>
          <ac:spMkLst>
            <pc:docMk/>
            <pc:sldMk cId="1174700147" sldId="708"/>
            <ac:spMk id="3" creationId="{0DA49744-2CB9-4AC0-AE4D-B44E24B4F423}"/>
          </ac:spMkLst>
        </pc:spChg>
      </pc:sldChg>
      <pc:sldChg chg="modSp add">
        <pc:chgData name="Кошелева Наталья" userId="c25dd28924c88e21" providerId="LiveId" clId="{31FC1607-F1FA-4387-848D-A9614FFE39BF}" dt="2020-10-08T18:22:48.996" v="1535" actId="207"/>
        <pc:sldMkLst>
          <pc:docMk/>
          <pc:sldMk cId="1977648054" sldId="709"/>
        </pc:sldMkLst>
        <pc:spChg chg="mod">
          <ac:chgData name="Кошелева Наталья" userId="c25dd28924c88e21" providerId="LiveId" clId="{31FC1607-F1FA-4387-848D-A9614FFE39BF}" dt="2020-10-08T18:22:10.948" v="1531" actId="20577"/>
          <ac:spMkLst>
            <pc:docMk/>
            <pc:sldMk cId="1977648054" sldId="709"/>
            <ac:spMk id="2" creationId="{1C33FDF4-7673-45B8-8D3B-BFD00BD8E142}"/>
          </ac:spMkLst>
        </pc:spChg>
        <pc:spChg chg="mod">
          <ac:chgData name="Кошелева Наталья" userId="c25dd28924c88e21" providerId="LiveId" clId="{31FC1607-F1FA-4387-848D-A9614FFE39BF}" dt="2020-10-08T18:22:21.317" v="1532" actId="207"/>
          <ac:spMkLst>
            <pc:docMk/>
            <pc:sldMk cId="1977648054" sldId="709"/>
            <ac:spMk id="15" creationId="{5E3B21E1-CCC3-4EF6-9FE0-375507D5866C}"/>
          </ac:spMkLst>
        </pc:spChg>
        <pc:spChg chg="mod">
          <ac:chgData name="Кошелева Наталья" userId="c25dd28924c88e21" providerId="LiveId" clId="{31FC1607-F1FA-4387-848D-A9614FFE39BF}" dt="2020-10-08T18:22:24.968" v="1533" actId="207"/>
          <ac:spMkLst>
            <pc:docMk/>
            <pc:sldMk cId="1977648054" sldId="709"/>
            <ac:spMk id="17" creationId="{DEFD5318-B63D-4DEA-8C00-416AB7684DDA}"/>
          </ac:spMkLst>
        </pc:spChg>
        <pc:spChg chg="mod">
          <ac:chgData name="Кошелева Наталья" userId="c25dd28924c88e21" providerId="LiveId" clId="{31FC1607-F1FA-4387-848D-A9614FFE39BF}" dt="2020-10-08T18:22:35.437" v="1534" actId="207"/>
          <ac:spMkLst>
            <pc:docMk/>
            <pc:sldMk cId="1977648054" sldId="709"/>
            <ac:spMk id="19" creationId="{1B7FAC0C-D28E-455E-A2DA-0DF797A57B9D}"/>
          </ac:spMkLst>
        </pc:spChg>
        <pc:spChg chg="mod">
          <ac:chgData name="Кошелева Наталья" userId="c25dd28924c88e21" providerId="LiveId" clId="{31FC1607-F1FA-4387-848D-A9614FFE39BF}" dt="2020-10-08T18:22:48.996" v="1535" actId="207"/>
          <ac:spMkLst>
            <pc:docMk/>
            <pc:sldMk cId="1977648054" sldId="709"/>
            <ac:spMk id="21" creationId="{6CF0384D-994A-416D-A5A3-858EAEABF53B}"/>
          </ac:spMkLst>
        </pc:spChg>
      </pc:sldChg>
      <pc:sldChg chg="modSp add">
        <pc:chgData name="Кошелева Наталья" userId="c25dd28924c88e21" providerId="LiveId" clId="{31FC1607-F1FA-4387-848D-A9614FFE39BF}" dt="2020-10-08T18:23:51.847" v="1548" actId="207"/>
        <pc:sldMkLst>
          <pc:docMk/>
          <pc:sldMk cId="4259695251" sldId="710"/>
        </pc:sldMkLst>
        <pc:spChg chg="mod">
          <ac:chgData name="Кошелева Наталья" userId="c25dd28924c88e21" providerId="LiveId" clId="{31FC1607-F1FA-4387-848D-A9614FFE39BF}" dt="2020-10-08T18:23:19.106" v="1545" actId="20577"/>
          <ac:spMkLst>
            <pc:docMk/>
            <pc:sldMk cId="4259695251" sldId="710"/>
            <ac:spMk id="2" creationId="{1C33FDF4-7673-45B8-8D3B-BFD00BD8E142}"/>
          </ac:spMkLst>
        </pc:spChg>
        <pc:spChg chg="mod">
          <ac:chgData name="Кошелева Наталья" userId="c25dd28924c88e21" providerId="LiveId" clId="{31FC1607-F1FA-4387-848D-A9614FFE39BF}" dt="2020-10-08T18:23:33.989" v="1546" actId="207"/>
          <ac:spMkLst>
            <pc:docMk/>
            <pc:sldMk cId="4259695251" sldId="710"/>
            <ac:spMk id="15" creationId="{5E3B21E1-CCC3-4EF6-9FE0-375507D5866C}"/>
          </ac:spMkLst>
        </pc:spChg>
        <pc:spChg chg="mod">
          <ac:chgData name="Кошелева Наталья" userId="c25dd28924c88e21" providerId="LiveId" clId="{31FC1607-F1FA-4387-848D-A9614FFE39BF}" dt="2020-10-08T18:23:43.450" v="1547" actId="207"/>
          <ac:spMkLst>
            <pc:docMk/>
            <pc:sldMk cId="4259695251" sldId="710"/>
            <ac:spMk id="17" creationId="{DEFD5318-B63D-4DEA-8C00-416AB7684DDA}"/>
          </ac:spMkLst>
        </pc:spChg>
        <pc:spChg chg="mod">
          <ac:chgData name="Кошелева Наталья" userId="c25dd28924c88e21" providerId="LiveId" clId="{31FC1607-F1FA-4387-848D-A9614FFE39BF}" dt="2020-10-08T18:23:51.847" v="1548" actId="207"/>
          <ac:spMkLst>
            <pc:docMk/>
            <pc:sldMk cId="4259695251" sldId="710"/>
            <ac:spMk id="21" creationId="{6CF0384D-994A-416D-A5A3-858EAEABF53B}"/>
          </ac:spMkLst>
        </pc:spChg>
      </pc:sldChg>
      <pc:sldChg chg="modSp add">
        <pc:chgData name="Кошелева Наталья" userId="c25dd28924c88e21" providerId="LiveId" clId="{31FC1607-F1FA-4387-848D-A9614FFE39BF}" dt="2020-10-08T18:26:05.786" v="1596" actId="207"/>
        <pc:sldMkLst>
          <pc:docMk/>
          <pc:sldMk cId="1436796003" sldId="711"/>
        </pc:sldMkLst>
        <pc:spChg chg="mod">
          <ac:chgData name="Кошелева Наталья" userId="c25dd28924c88e21" providerId="LiveId" clId="{31FC1607-F1FA-4387-848D-A9614FFE39BF}" dt="2020-10-08T18:25:31.419" v="1592" actId="20577"/>
          <ac:spMkLst>
            <pc:docMk/>
            <pc:sldMk cId="1436796003" sldId="711"/>
            <ac:spMk id="2" creationId="{1C33FDF4-7673-45B8-8D3B-BFD00BD8E142}"/>
          </ac:spMkLst>
        </pc:spChg>
        <pc:spChg chg="mod">
          <ac:chgData name="Кошелева Наталья" userId="c25dd28924c88e21" providerId="LiveId" clId="{31FC1607-F1FA-4387-848D-A9614FFE39BF}" dt="2020-10-08T18:25:43.563" v="1593" actId="207"/>
          <ac:spMkLst>
            <pc:docMk/>
            <pc:sldMk cId="1436796003" sldId="711"/>
            <ac:spMk id="15" creationId="{5E3B21E1-CCC3-4EF6-9FE0-375507D5866C}"/>
          </ac:spMkLst>
        </pc:spChg>
        <pc:spChg chg="mod">
          <ac:chgData name="Кошелева Наталья" userId="c25dd28924c88e21" providerId="LiveId" clId="{31FC1607-F1FA-4387-848D-A9614FFE39BF}" dt="2020-10-08T18:25:57.530" v="1594" actId="207"/>
          <ac:spMkLst>
            <pc:docMk/>
            <pc:sldMk cId="1436796003" sldId="711"/>
            <ac:spMk id="17" creationId="{DEFD5318-B63D-4DEA-8C00-416AB7684DDA}"/>
          </ac:spMkLst>
        </pc:spChg>
        <pc:spChg chg="mod">
          <ac:chgData name="Кошелева Наталья" userId="c25dd28924c88e21" providerId="LiveId" clId="{31FC1607-F1FA-4387-848D-A9614FFE39BF}" dt="2020-10-08T18:26:01.020" v="1595" actId="207"/>
          <ac:spMkLst>
            <pc:docMk/>
            <pc:sldMk cId="1436796003" sldId="711"/>
            <ac:spMk id="19" creationId="{1B7FAC0C-D28E-455E-A2DA-0DF797A57B9D}"/>
          </ac:spMkLst>
        </pc:spChg>
        <pc:spChg chg="mod">
          <ac:chgData name="Кошелева Наталья" userId="c25dd28924c88e21" providerId="LiveId" clId="{31FC1607-F1FA-4387-848D-A9614FFE39BF}" dt="2020-10-08T18:26:05.786" v="1596" actId="207"/>
          <ac:spMkLst>
            <pc:docMk/>
            <pc:sldMk cId="1436796003" sldId="711"/>
            <ac:spMk id="21" creationId="{6CF0384D-994A-416D-A5A3-858EAEABF53B}"/>
          </ac:spMkLst>
        </pc:spChg>
      </pc:sldChg>
      <pc:sldChg chg="modSp add ord">
        <pc:chgData name="Кошелева Наталья" userId="c25dd28924c88e21" providerId="LiveId" clId="{31FC1607-F1FA-4387-848D-A9614FFE39BF}" dt="2020-10-08T18:30:29.627" v="1623" actId="207"/>
        <pc:sldMkLst>
          <pc:docMk/>
          <pc:sldMk cId="2523378268" sldId="712"/>
        </pc:sldMkLst>
        <pc:spChg chg="mod">
          <ac:chgData name="Кошелева Наталья" userId="c25dd28924c88e21" providerId="LiveId" clId="{31FC1607-F1FA-4387-848D-A9614FFE39BF}" dt="2020-10-08T18:26:54.987" v="1619" actId="20577"/>
          <ac:spMkLst>
            <pc:docMk/>
            <pc:sldMk cId="2523378268" sldId="712"/>
            <ac:spMk id="2" creationId="{1C33FDF4-7673-45B8-8D3B-BFD00BD8E142}"/>
          </ac:spMkLst>
        </pc:spChg>
        <pc:spChg chg="mod">
          <ac:chgData name="Кошелева Наталья" userId="c25dd28924c88e21" providerId="LiveId" clId="{31FC1607-F1FA-4387-848D-A9614FFE39BF}" dt="2020-10-08T18:29:56.490" v="1620" actId="207"/>
          <ac:spMkLst>
            <pc:docMk/>
            <pc:sldMk cId="2523378268" sldId="712"/>
            <ac:spMk id="15" creationId="{5E3B21E1-CCC3-4EF6-9FE0-375507D5866C}"/>
          </ac:spMkLst>
        </pc:spChg>
        <pc:spChg chg="mod">
          <ac:chgData name="Кошелева Наталья" userId="c25dd28924c88e21" providerId="LiveId" clId="{31FC1607-F1FA-4387-848D-A9614FFE39BF}" dt="2020-10-08T18:30:05.399" v="1621" actId="207"/>
          <ac:spMkLst>
            <pc:docMk/>
            <pc:sldMk cId="2523378268" sldId="712"/>
            <ac:spMk id="17" creationId="{DEFD5318-B63D-4DEA-8C00-416AB7684DDA}"/>
          </ac:spMkLst>
        </pc:spChg>
        <pc:spChg chg="mod">
          <ac:chgData name="Кошелева Наталья" userId="c25dd28924c88e21" providerId="LiveId" clId="{31FC1607-F1FA-4387-848D-A9614FFE39BF}" dt="2020-10-08T18:30:20.346" v="1622" actId="207"/>
          <ac:spMkLst>
            <pc:docMk/>
            <pc:sldMk cId="2523378268" sldId="712"/>
            <ac:spMk id="19" creationId="{1B7FAC0C-D28E-455E-A2DA-0DF797A57B9D}"/>
          </ac:spMkLst>
        </pc:spChg>
        <pc:spChg chg="mod">
          <ac:chgData name="Кошелева Наталья" userId="c25dd28924c88e21" providerId="LiveId" clId="{31FC1607-F1FA-4387-848D-A9614FFE39BF}" dt="2020-10-08T18:30:29.627" v="1623" actId="207"/>
          <ac:spMkLst>
            <pc:docMk/>
            <pc:sldMk cId="2523378268" sldId="712"/>
            <ac:spMk id="21" creationId="{6CF0384D-994A-416D-A5A3-858EAEABF53B}"/>
          </ac:spMkLst>
        </pc:spChg>
      </pc:sldChg>
      <pc:sldChg chg="modSp add">
        <pc:chgData name="Кошелева Наталья" userId="c25dd28924c88e21" providerId="LiveId" clId="{31FC1607-F1FA-4387-848D-A9614FFE39BF}" dt="2020-10-08T18:32:03.037" v="1650" actId="207"/>
        <pc:sldMkLst>
          <pc:docMk/>
          <pc:sldMk cId="351787235" sldId="713"/>
        </pc:sldMkLst>
        <pc:spChg chg="mod">
          <ac:chgData name="Кошелева Наталья" userId="c25dd28924c88e21" providerId="LiveId" clId="{31FC1607-F1FA-4387-848D-A9614FFE39BF}" dt="2020-10-08T18:31:21.821" v="1646" actId="20577"/>
          <ac:spMkLst>
            <pc:docMk/>
            <pc:sldMk cId="351787235" sldId="713"/>
            <ac:spMk id="2" creationId="{1C33FDF4-7673-45B8-8D3B-BFD00BD8E142}"/>
          </ac:spMkLst>
        </pc:spChg>
        <pc:spChg chg="mod">
          <ac:chgData name="Кошелева Наталья" userId="c25dd28924c88e21" providerId="LiveId" clId="{31FC1607-F1FA-4387-848D-A9614FFE39BF}" dt="2020-10-08T18:31:36.122" v="1647" actId="207"/>
          <ac:spMkLst>
            <pc:docMk/>
            <pc:sldMk cId="351787235" sldId="713"/>
            <ac:spMk id="15" creationId="{5E3B21E1-CCC3-4EF6-9FE0-375507D5866C}"/>
          </ac:spMkLst>
        </pc:spChg>
        <pc:spChg chg="mod">
          <ac:chgData name="Кошелева Наталья" userId="c25dd28924c88e21" providerId="LiveId" clId="{31FC1607-F1FA-4387-848D-A9614FFE39BF}" dt="2020-10-08T18:31:45.499" v="1648" actId="207"/>
          <ac:spMkLst>
            <pc:docMk/>
            <pc:sldMk cId="351787235" sldId="713"/>
            <ac:spMk id="17" creationId="{DEFD5318-B63D-4DEA-8C00-416AB7684DDA}"/>
          </ac:spMkLst>
        </pc:spChg>
        <pc:spChg chg="mod">
          <ac:chgData name="Кошелева Наталья" userId="c25dd28924c88e21" providerId="LiveId" clId="{31FC1607-F1FA-4387-848D-A9614FFE39BF}" dt="2020-10-08T18:31:52.975" v="1649" actId="207"/>
          <ac:spMkLst>
            <pc:docMk/>
            <pc:sldMk cId="351787235" sldId="713"/>
            <ac:spMk id="19" creationId="{1B7FAC0C-D28E-455E-A2DA-0DF797A57B9D}"/>
          </ac:spMkLst>
        </pc:spChg>
        <pc:spChg chg="mod">
          <ac:chgData name="Кошелева Наталья" userId="c25dd28924c88e21" providerId="LiveId" clId="{31FC1607-F1FA-4387-848D-A9614FFE39BF}" dt="2020-10-08T18:32:03.037" v="1650" actId="207"/>
          <ac:spMkLst>
            <pc:docMk/>
            <pc:sldMk cId="351787235" sldId="713"/>
            <ac:spMk id="21" creationId="{6CF0384D-994A-416D-A5A3-858EAEABF53B}"/>
          </ac:spMkLst>
        </pc:spChg>
      </pc:sldChg>
      <pc:sldChg chg="addSp modSp add">
        <pc:chgData name="Кошелева Наталья" userId="c25dd28924c88e21" providerId="LiveId" clId="{31FC1607-F1FA-4387-848D-A9614FFE39BF}" dt="2020-10-08T18:44:47.583" v="2733" actId="20577"/>
        <pc:sldMkLst>
          <pc:docMk/>
          <pc:sldMk cId="2296453304" sldId="714"/>
        </pc:sldMkLst>
        <pc:spChg chg="add">
          <ac:chgData name="Кошелева Наталья" userId="c25dd28924c88e21" providerId="LiveId" clId="{31FC1607-F1FA-4387-848D-A9614FFE39BF}" dt="2020-10-08T18:44:15.380" v="2694"/>
          <ac:spMkLst>
            <pc:docMk/>
            <pc:sldMk cId="2296453304" sldId="714"/>
            <ac:spMk id="4" creationId="{59A354B9-368A-4570-A98B-A6D9981260BD}"/>
          </ac:spMkLst>
        </pc:spChg>
        <pc:spChg chg="add mod">
          <ac:chgData name="Кошелева Наталья" userId="c25dd28924c88e21" providerId="LiveId" clId="{31FC1607-F1FA-4387-848D-A9614FFE39BF}" dt="2020-10-08T18:44:47.583" v="2733" actId="20577"/>
          <ac:spMkLst>
            <pc:docMk/>
            <pc:sldMk cId="2296453304" sldId="714"/>
            <ac:spMk id="5" creationId="{2B26663C-DC94-459E-9942-8BC5156F7017}"/>
          </ac:spMkLst>
        </pc:spChg>
      </pc:sldChg>
      <pc:sldChg chg="add">
        <pc:chgData name="Кошелева Наталья" userId="c25dd28924c88e21" providerId="LiveId" clId="{31FC1607-F1FA-4387-848D-A9614FFE39BF}" dt="2020-10-08T18:45:23.594" v="2754"/>
        <pc:sldMkLst>
          <pc:docMk/>
          <pc:sldMk cId="3327879043" sldId="715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053C1-3DD5-414A-9E68-B9472BB65AB3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93C1FE9-44BD-471F-9B94-A6836CDEDB55}">
      <dgm:prSet phldrT="[Text]"/>
      <dgm:spPr/>
      <dgm:t>
        <a:bodyPr/>
        <a:lstStyle/>
        <a:p>
          <a:r>
            <a:rPr lang="ru-RU" dirty="0"/>
            <a:t>Идентичность</a:t>
          </a:r>
          <a:endParaRPr lang="en-US" dirty="0"/>
        </a:p>
      </dgm:t>
    </dgm:pt>
    <dgm:pt modelId="{123B09CC-985B-4527-A02C-EE3495CE1DFA}" type="parTrans" cxnId="{B5B2383F-06F1-4A44-BC74-41BCAF49C66E}">
      <dgm:prSet/>
      <dgm:spPr/>
      <dgm:t>
        <a:bodyPr/>
        <a:lstStyle/>
        <a:p>
          <a:endParaRPr lang="en-US"/>
        </a:p>
      </dgm:t>
    </dgm:pt>
    <dgm:pt modelId="{8B839846-834A-4F6C-B13B-A6AD9DB7A6E5}" type="sibTrans" cxnId="{B5B2383F-06F1-4A44-BC74-41BCAF49C66E}">
      <dgm:prSet/>
      <dgm:spPr/>
      <dgm:t>
        <a:bodyPr/>
        <a:lstStyle/>
        <a:p>
          <a:endParaRPr lang="en-US"/>
        </a:p>
      </dgm:t>
    </dgm:pt>
    <dgm:pt modelId="{395C04C9-EEAE-489B-B4AC-30180C5A5370}">
      <dgm:prSet phldrT="[Text]"/>
      <dgm:spPr/>
      <dgm:t>
        <a:bodyPr/>
        <a:lstStyle/>
        <a:p>
          <a:r>
            <a:rPr lang="ru-RU" dirty="0"/>
            <a:t>Границы профессии</a:t>
          </a:r>
          <a:endParaRPr lang="en-US" dirty="0"/>
        </a:p>
      </dgm:t>
    </dgm:pt>
    <dgm:pt modelId="{B75BF44A-A003-4164-B9CB-FEA5866431FA}" type="parTrans" cxnId="{47334D62-86CE-4827-9C86-AD3E5742F5EB}">
      <dgm:prSet/>
      <dgm:spPr/>
      <dgm:t>
        <a:bodyPr/>
        <a:lstStyle/>
        <a:p>
          <a:endParaRPr lang="en-US"/>
        </a:p>
      </dgm:t>
    </dgm:pt>
    <dgm:pt modelId="{306F605E-65D8-4F85-972D-480D4A34A5BC}" type="sibTrans" cxnId="{47334D62-86CE-4827-9C86-AD3E5742F5EB}">
      <dgm:prSet/>
      <dgm:spPr/>
      <dgm:t>
        <a:bodyPr/>
        <a:lstStyle/>
        <a:p>
          <a:endParaRPr lang="en-US"/>
        </a:p>
      </dgm:t>
    </dgm:pt>
    <dgm:pt modelId="{7A4040B7-1CAE-45D2-8EB2-D912EEA7DCD7}">
      <dgm:prSet phldrT="[Text]"/>
      <dgm:spPr/>
      <dgm:t>
        <a:bodyPr/>
        <a:lstStyle/>
        <a:p>
          <a:r>
            <a:rPr lang="ru-RU" dirty="0"/>
            <a:t>Финансирование</a:t>
          </a:r>
          <a:endParaRPr lang="en-US" dirty="0"/>
        </a:p>
      </dgm:t>
    </dgm:pt>
    <dgm:pt modelId="{21F0B6CA-2FD1-49C8-962E-F179C13CD8E5}" type="parTrans" cxnId="{DF53FB00-E8BE-439B-BD8E-7F5160B2CB90}">
      <dgm:prSet/>
      <dgm:spPr/>
      <dgm:t>
        <a:bodyPr/>
        <a:lstStyle/>
        <a:p>
          <a:endParaRPr lang="en-US"/>
        </a:p>
      </dgm:t>
    </dgm:pt>
    <dgm:pt modelId="{DE4CE281-0716-4C7C-8DEA-41582CF251EB}" type="sibTrans" cxnId="{DF53FB00-E8BE-439B-BD8E-7F5160B2CB90}">
      <dgm:prSet/>
      <dgm:spPr/>
      <dgm:t>
        <a:bodyPr/>
        <a:lstStyle/>
        <a:p>
          <a:endParaRPr lang="en-US"/>
        </a:p>
      </dgm:t>
    </dgm:pt>
    <dgm:pt modelId="{CBB3E8F9-2A7E-4DF9-8CB8-842CD19A0BDA}">
      <dgm:prSet phldrT="[Text]"/>
      <dgm:spPr/>
      <dgm:t>
        <a:bodyPr/>
        <a:lstStyle/>
        <a:p>
          <a:r>
            <a:rPr lang="ru-RU" dirty="0"/>
            <a:t>Использование</a:t>
          </a:r>
          <a:endParaRPr lang="en-US" dirty="0"/>
        </a:p>
      </dgm:t>
    </dgm:pt>
    <dgm:pt modelId="{B3DC5156-093F-4646-9E70-382EF38241EE}" type="parTrans" cxnId="{8C5EA7D1-40D5-4504-9AA7-EDF5D29B02FF}">
      <dgm:prSet/>
      <dgm:spPr/>
      <dgm:t>
        <a:bodyPr/>
        <a:lstStyle/>
        <a:p>
          <a:endParaRPr lang="en-US"/>
        </a:p>
      </dgm:t>
    </dgm:pt>
    <dgm:pt modelId="{AD00AE98-F526-4426-A7C7-C2C0007AC9C1}" type="sibTrans" cxnId="{8C5EA7D1-40D5-4504-9AA7-EDF5D29B02FF}">
      <dgm:prSet/>
      <dgm:spPr/>
      <dgm:t>
        <a:bodyPr/>
        <a:lstStyle/>
        <a:p>
          <a:endParaRPr lang="en-US"/>
        </a:p>
      </dgm:t>
    </dgm:pt>
    <dgm:pt modelId="{FC094084-EF13-41A5-AFAC-F83B7B63DB62}">
      <dgm:prSet phldrT="[Text]"/>
      <dgm:spPr/>
      <dgm:t>
        <a:bodyPr/>
        <a:lstStyle/>
        <a:p>
          <a:r>
            <a:rPr lang="ru-RU" dirty="0"/>
            <a:t>Структурные подразделения</a:t>
          </a:r>
          <a:endParaRPr lang="en-US" dirty="0"/>
        </a:p>
      </dgm:t>
    </dgm:pt>
    <dgm:pt modelId="{D2D091A0-5BED-4E1E-8B5F-54B143719A58}" type="parTrans" cxnId="{8B12082C-F407-43A9-886E-10118769D03B}">
      <dgm:prSet/>
      <dgm:spPr/>
      <dgm:t>
        <a:bodyPr/>
        <a:lstStyle/>
        <a:p>
          <a:endParaRPr lang="en-US"/>
        </a:p>
      </dgm:t>
    </dgm:pt>
    <dgm:pt modelId="{8B53D38E-30FD-413E-B612-D280F10ED6A6}" type="sibTrans" cxnId="{8B12082C-F407-43A9-886E-10118769D03B}">
      <dgm:prSet/>
      <dgm:spPr/>
      <dgm:t>
        <a:bodyPr/>
        <a:lstStyle/>
        <a:p>
          <a:endParaRPr lang="en-US"/>
        </a:p>
      </dgm:t>
    </dgm:pt>
    <dgm:pt modelId="{B4CB85F8-1128-406B-A57B-DE9E123DA765}">
      <dgm:prSet phldrT="[Text]"/>
      <dgm:spPr/>
      <dgm:t>
        <a:bodyPr/>
        <a:lstStyle/>
        <a:p>
          <a:r>
            <a:rPr lang="ru-RU" dirty="0"/>
            <a:t>Развитие профессии</a:t>
          </a:r>
          <a:endParaRPr lang="en-US" dirty="0"/>
        </a:p>
      </dgm:t>
    </dgm:pt>
    <dgm:pt modelId="{2A05D4F8-1705-42CE-9937-E6CC01CEEB63}" type="parTrans" cxnId="{9E0DDE4B-A666-4BC1-A9A8-4A45FB3B00D4}">
      <dgm:prSet/>
      <dgm:spPr/>
      <dgm:t>
        <a:bodyPr/>
        <a:lstStyle/>
        <a:p>
          <a:endParaRPr lang="en-US"/>
        </a:p>
      </dgm:t>
    </dgm:pt>
    <dgm:pt modelId="{FB494D8B-F362-4F86-99A9-F81AECD050CD}" type="sibTrans" cxnId="{9E0DDE4B-A666-4BC1-A9A8-4A45FB3B00D4}">
      <dgm:prSet/>
      <dgm:spPr/>
      <dgm:t>
        <a:bodyPr/>
        <a:lstStyle/>
        <a:p>
          <a:endParaRPr lang="en-US"/>
        </a:p>
      </dgm:t>
    </dgm:pt>
    <dgm:pt modelId="{4C1B301E-5C73-42B7-85D4-58CE79115767}">
      <dgm:prSet phldrT="[Text]"/>
      <dgm:spPr/>
      <dgm:t>
        <a:bodyPr/>
        <a:lstStyle/>
        <a:p>
          <a:r>
            <a:rPr lang="ru-RU" dirty="0"/>
            <a:t>Привлечение людей в профессию</a:t>
          </a:r>
          <a:endParaRPr lang="en-US" dirty="0"/>
        </a:p>
      </dgm:t>
    </dgm:pt>
    <dgm:pt modelId="{A0DF309D-0408-4BD1-853B-8EBCFE74DEF3}" type="parTrans" cxnId="{49F9A606-8862-4990-8929-826648BE01DB}">
      <dgm:prSet/>
      <dgm:spPr/>
      <dgm:t>
        <a:bodyPr/>
        <a:lstStyle/>
        <a:p>
          <a:endParaRPr lang="en-US"/>
        </a:p>
      </dgm:t>
    </dgm:pt>
    <dgm:pt modelId="{6B78FA59-6F52-43AE-8E91-0D521926E44B}" type="sibTrans" cxnId="{49F9A606-8862-4990-8929-826648BE01DB}">
      <dgm:prSet/>
      <dgm:spPr/>
      <dgm:t>
        <a:bodyPr/>
        <a:lstStyle/>
        <a:p>
          <a:endParaRPr lang="en-US"/>
        </a:p>
      </dgm:t>
    </dgm:pt>
    <dgm:pt modelId="{4AA0B5BF-90A4-4D6E-8E8E-840EE9CF5D6C}">
      <dgm:prSet phldrT="[Text]"/>
      <dgm:spPr/>
      <dgm:t>
        <a:bodyPr/>
        <a:lstStyle/>
        <a:p>
          <a:r>
            <a:rPr lang="ru-RU" dirty="0"/>
            <a:t>Сети для обмена опытом</a:t>
          </a:r>
          <a:endParaRPr lang="en-US" dirty="0"/>
        </a:p>
      </dgm:t>
    </dgm:pt>
    <dgm:pt modelId="{D7887832-9A2C-4DAA-954D-8801538D245B}" type="parTrans" cxnId="{A8C59D09-44B7-45C1-8FBB-E536B9720DA3}">
      <dgm:prSet/>
      <dgm:spPr/>
      <dgm:t>
        <a:bodyPr/>
        <a:lstStyle/>
        <a:p>
          <a:endParaRPr lang="en-US"/>
        </a:p>
      </dgm:t>
    </dgm:pt>
    <dgm:pt modelId="{1705D127-333E-4659-A188-FA4CAA23E144}" type="sibTrans" cxnId="{A8C59D09-44B7-45C1-8FBB-E536B9720DA3}">
      <dgm:prSet/>
      <dgm:spPr/>
      <dgm:t>
        <a:bodyPr/>
        <a:lstStyle/>
        <a:p>
          <a:endParaRPr lang="en-US"/>
        </a:p>
      </dgm:t>
    </dgm:pt>
    <dgm:pt modelId="{F016156F-B2D1-49C7-BA23-BDA3DDAB9523}">
      <dgm:prSet/>
      <dgm:spPr/>
      <dgm:t>
        <a:bodyPr/>
        <a:lstStyle/>
        <a:p>
          <a:r>
            <a:rPr lang="ru-RU" dirty="0"/>
            <a:t>Возможности для работы</a:t>
          </a:r>
          <a:endParaRPr lang="en-US" dirty="0"/>
        </a:p>
      </dgm:t>
    </dgm:pt>
    <dgm:pt modelId="{B77618EC-1A0C-492D-808E-02E6DEC5CDD7}" type="parTrans" cxnId="{34B6591F-FE02-4AFD-86A9-BA472872781D}">
      <dgm:prSet/>
      <dgm:spPr/>
      <dgm:t>
        <a:bodyPr/>
        <a:lstStyle/>
        <a:p>
          <a:endParaRPr lang="en-US"/>
        </a:p>
      </dgm:t>
    </dgm:pt>
    <dgm:pt modelId="{8B717D90-BE8B-449F-86F7-D3D3C81D1376}" type="sibTrans" cxnId="{34B6591F-FE02-4AFD-86A9-BA472872781D}">
      <dgm:prSet/>
      <dgm:spPr/>
      <dgm:t>
        <a:bodyPr/>
        <a:lstStyle/>
        <a:p>
          <a:endParaRPr lang="en-US"/>
        </a:p>
      </dgm:t>
    </dgm:pt>
    <dgm:pt modelId="{64B3422B-54CB-4673-8BD0-55A9DBD85604}">
      <dgm:prSet/>
      <dgm:spPr/>
      <dgm:t>
        <a:bodyPr/>
        <a:lstStyle/>
        <a:p>
          <a:r>
            <a:rPr lang="ru-RU" dirty="0"/>
            <a:t>Должностные инструкции</a:t>
          </a:r>
          <a:endParaRPr lang="en-US" dirty="0"/>
        </a:p>
      </dgm:t>
    </dgm:pt>
    <dgm:pt modelId="{38864F67-0643-436D-BEA8-57B232DD2305}" type="parTrans" cxnId="{50ACF465-209D-4ADA-B498-99E7FAFB874B}">
      <dgm:prSet/>
      <dgm:spPr/>
      <dgm:t>
        <a:bodyPr/>
        <a:lstStyle/>
        <a:p>
          <a:endParaRPr lang="en-US"/>
        </a:p>
      </dgm:t>
    </dgm:pt>
    <dgm:pt modelId="{087E3123-477B-4968-9CFB-E0010D9E7016}" type="sibTrans" cxnId="{50ACF465-209D-4ADA-B498-99E7FAFB874B}">
      <dgm:prSet/>
      <dgm:spPr/>
      <dgm:t>
        <a:bodyPr/>
        <a:lstStyle/>
        <a:p>
          <a:endParaRPr lang="en-US"/>
        </a:p>
      </dgm:t>
    </dgm:pt>
    <dgm:pt modelId="{A548157C-D92F-4862-9EEC-0E68F5D9F5EA}">
      <dgm:prSet/>
      <dgm:spPr/>
      <dgm:t>
        <a:bodyPr/>
        <a:lstStyle/>
        <a:p>
          <a:r>
            <a:rPr lang="ru-RU" dirty="0"/>
            <a:t>Роли в организациях</a:t>
          </a:r>
          <a:r>
            <a:rPr lang="en-US" dirty="0"/>
            <a:t> </a:t>
          </a:r>
        </a:p>
      </dgm:t>
    </dgm:pt>
    <dgm:pt modelId="{2C5936C3-55F1-442D-9EC9-F784C1C1906D}" type="parTrans" cxnId="{4B46AB17-6A4F-4569-8F5E-E76A303B0956}">
      <dgm:prSet/>
      <dgm:spPr/>
      <dgm:t>
        <a:bodyPr/>
        <a:lstStyle/>
        <a:p>
          <a:endParaRPr lang="en-US"/>
        </a:p>
      </dgm:t>
    </dgm:pt>
    <dgm:pt modelId="{C270F101-6EFC-43D8-BDA1-DD15A5FA4AC1}" type="sibTrans" cxnId="{4B46AB17-6A4F-4569-8F5E-E76A303B0956}">
      <dgm:prSet/>
      <dgm:spPr/>
      <dgm:t>
        <a:bodyPr/>
        <a:lstStyle/>
        <a:p>
          <a:endParaRPr lang="en-US"/>
        </a:p>
      </dgm:t>
    </dgm:pt>
    <dgm:pt modelId="{FEC6B15F-EE16-44A1-9E1C-9060CEBA1329}">
      <dgm:prSet phldrT="[Text]"/>
      <dgm:spPr/>
      <dgm:t>
        <a:bodyPr/>
        <a:lstStyle/>
        <a:p>
          <a:r>
            <a:rPr lang="ru-RU" dirty="0"/>
            <a:t>Профессионализм</a:t>
          </a:r>
          <a:endParaRPr lang="en-US" dirty="0"/>
        </a:p>
      </dgm:t>
    </dgm:pt>
    <dgm:pt modelId="{68D1B7D3-1DFA-41C3-ADC7-B16EB048B440}" type="parTrans" cxnId="{C9F84C08-B5F8-418A-9835-ACC3C5A71BC6}">
      <dgm:prSet/>
      <dgm:spPr/>
      <dgm:t>
        <a:bodyPr/>
        <a:lstStyle/>
        <a:p>
          <a:endParaRPr lang="en-US"/>
        </a:p>
      </dgm:t>
    </dgm:pt>
    <dgm:pt modelId="{A6D71A3B-9461-4F7E-B0A9-C3ED370F172F}" type="sibTrans" cxnId="{C9F84C08-B5F8-418A-9835-ACC3C5A71BC6}">
      <dgm:prSet/>
      <dgm:spPr/>
      <dgm:t>
        <a:bodyPr/>
        <a:lstStyle/>
        <a:p>
          <a:endParaRPr lang="en-US"/>
        </a:p>
      </dgm:t>
    </dgm:pt>
    <dgm:pt modelId="{F74736FA-0270-4CFF-9D92-31B33E712F09}" type="pres">
      <dgm:prSet presAssocID="{3A4053C1-3DD5-414A-9E68-B9472BB65AB3}" presName="Name0" presStyleCnt="0">
        <dgm:presLayoutVars>
          <dgm:dir/>
          <dgm:animLvl val="lvl"/>
          <dgm:resizeHandles val="exact"/>
        </dgm:presLayoutVars>
      </dgm:prSet>
      <dgm:spPr/>
    </dgm:pt>
    <dgm:pt modelId="{9B2B2D3E-FBC7-4F19-94F6-4BD0FAC9670F}" type="pres">
      <dgm:prSet presAssocID="{493C1FE9-44BD-471F-9B94-A6836CDEDB55}" presName="composite" presStyleCnt="0"/>
      <dgm:spPr/>
    </dgm:pt>
    <dgm:pt modelId="{1FA910F7-BD76-409D-B0E0-3E05825346C6}" type="pres">
      <dgm:prSet presAssocID="{493C1FE9-44BD-471F-9B94-A6836CDEDB5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531BD36-580C-4356-9DD9-1766AA23CBC0}" type="pres">
      <dgm:prSet presAssocID="{493C1FE9-44BD-471F-9B94-A6836CDEDB55}" presName="desTx" presStyleLbl="alignAccFollowNode1" presStyleIdx="0" presStyleCnt="4">
        <dgm:presLayoutVars>
          <dgm:bulletEnabled val="1"/>
        </dgm:presLayoutVars>
      </dgm:prSet>
      <dgm:spPr/>
    </dgm:pt>
    <dgm:pt modelId="{23A3A898-A9D4-433B-9375-8EB6B6E68279}" type="pres">
      <dgm:prSet presAssocID="{8B839846-834A-4F6C-B13B-A6AD9DB7A6E5}" presName="space" presStyleCnt="0"/>
      <dgm:spPr/>
    </dgm:pt>
    <dgm:pt modelId="{5AA8CA35-0856-4319-BD8B-83321DB633F7}" type="pres">
      <dgm:prSet presAssocID="{7A4040B7-1CAE-45D2-8EB2-D912EEA7DCD7}" presName="composite" presStyleCnt="0"/>
      <dgm:spPr/>
    </dgm:pt>
    <dgm:pt modelId="{4E538513-DBB4-4EBC-96A6-6ACD4EC973EA}" type="pres">
      <dgm:prSet presAssocID="{7A4040B7-1CAE-45D2-8EB2-D912EEA7DCD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5975404-99BA-4457-816D-BBACA47E3469}" type="pres">
      <dgm:prSet presAssocID="{7A4040B7-1CAE-45D2-8EB2-D912EEA7DCD7}" presName="desTx" presStyleLbl="alignAccFollowNode1" presStyleIdx="1" presStyleCnt="4">
        <dgm:presLayoutVars>
          <dgm:bulletEnabled val="1"/>
        </dgm:presLayoutVars>
      </dgm:prSet>
      <dgm:spPr/>
    </dgm:pt>
    <dgm:pt modelId="{AE1A4CAF-A8CF-4DF8-A6A2-CAC339A135C1}" type="pres">
      <dgm:prSet presAssocID="{DE4CE281-0716-4C7C-8DEA-41582CF251EB}" presName="space" presStyleCnt="0"/>
      <dgm:spPr/>
    </dgm:pt>
    <dgm:pt modelId="{4D6D3021-E764-455C-90D4-38A43705102D}" type="pres">
      <dgm:prSet presAssocID="{F016156F-B2D1-49C7-BA23-BDA3DDAB9523}" presName="composite" presStyleCnt="0"/>
      <dgm:spPr/>
    </dgm:pt>
    <dgm:pt modelId="{0810694B-E736-4572-A2A8-142835C2E65F}" type="pres">
      <dgm:prSet presAssocID="{F016156F-B2D1-49C7-BA23-BDA3DDAB952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F22E69D-885A-4148-987D-7FC8D282D0BE}" type="pres">
      <dgm:prSet presAssocID="{F016156F-B2D1-49C7-BA23-BDA3DDAB9523}" presName="desTx" presStyleLbl="alignAccFollowNode1" presStyleIdx="2" presStyleCnt="4">
        <dgm:presLayoutVars>
          <dgm:bulletEnabled val="1"/>
        </dgm:presLayoutVars>
      </dgm:prSet>
      <dgm:spPr/>
    </dgm:pt>
    <dgm:pt modelId="{CE92D2B7-AF9D-4621-94C2-C9A32766B2FF}" type="pres">
      <dgm:prSet presAssocID="{8B717D90-BE8B-449F-86F7-D3D3C81D1376}" presName="space" presStyleCnt="0"/>
      <dgm:spPr/>
    </dgm:pt>
    <dgm:pt modelId="{1E38BAEA-174D-46D6-A37E-78243002C077}" type="pres">
      <dgm:prSet presAssocID="{B4CB85F8-1128-406B-A57B-DE9E123DA765}" presName="composite" presStyleCnt="0"/>
      <dgm:spPr/>
    </dgm:pt>
    <dgm:pt modelId="{B6E17022-04BA-4E1E-84D9-9B4B95BE3576}" type="pres">
      <dgm:prSet presAssocID="{B4CB85F8-1128-406B-A57B-DE9E123DA76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4AD1D34-3151-40DA-82B0-DE1BFD4927A1}" type="pres">
      <dgm:prSet presAssocID="{B4CB85F8-1128-406B-A57B-DE9E123DA76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F53FB00-E8BE-439B-BD8E-7F5160B2CB90}" srcId="{3A4053C1-3DD5-414A-9E68-B9472BB65AB3}" destId="{7A4040B7-1CAE-45D2-8EB2-D912EEA7DCD7}" srcOrd="1" destOrd="0" parTransId="{21F0B6CA-2FD1-49C8-962E-F179C13CD8E5}" sibTransId="{DE4CE281-0716-4C7C-8DEA-41582CF251EB}"/>
    <dgm:cxn modelId="{49F9A606-8862-4990-8929-826648BE01DB}" srcId="{B4CB85F8-1128-406B-A57B-DE9E123DA765}" destId="{4C1B301E-5C73-42B7-85D4-58CE79115767}" srcOrd="0" destOrd="0" parTransId="{A0DF309D-0408-4BD1-853B-8EBCFE74DEF3}" sibTransId="{6B78FA59-6F52-43AE-8E91-0D521926E44B}"/>
    <dgm:cxn modelId="{C9F84C08-B5F8-418A-9835-ACC3C5A71BC6}" srcId="{493C1FE9-44BD-471F-9B94-A6836CDEDB55}" destId="{FEC6B15F-EE16-44A1-9E1C-9060CEBA1329}" srcOrd="1" destOrd="0" parTransId="{68D1B7D3-1DFA-41C3-ADC7-B16EB048B440}" sibTransId="{A6D71A3B-9461-4F7E-B0A9-C3ED370F172F}"/>
    <dgm:cxn modelId="{A8C59D09-44B7-45C1-8FBB-E536B9720DA3}" srcId="{B4CB85F8-1128-406B-A57B-DE9E123DA765}" destId="{4AA0B5BF-90A4-4D6E-8E8E-840EE9CF5D6C}" srcOrd="1" destOrd="0" parTransId="{D7887832-9A2C-4DAA-954D-8801538D245B}" sibTransId="{1705D127-333E-4659-A188-FA4CAA23E144}"/>
    <dgm:cxn modelId="{4B46AB17-6A4F-4569-8F5E-E76A303B0956}" srcId="{F016156F-B2D1-49C7-BA23-BDA3DDAB9523}" destId="{A548157C-D92F-4862-9EEC-0E68F5D9F5EA}" srcOrd="1" destOrd="0" parTransId="{2C5936C3-55F1-442D-9EC9-F784C1C1906D}" sibTransId="{C270F101-6EFC-43D8-BDA1-DD15A5FA4AC1}"/>
    <dgm:cxn modelId="{34B6591F-FE02-4AFD-86A9-BA472872781D}" srcId="{3A4053C1-3DD5-414A-9E68-B9472BB65AB3}" destId="{F016156F-B2D1-49C7-BA23-BDA3DDAB9523}" srcOrd="2" destOrd="0" parTransId="{B77618EC-1A0C-492D-808E-02E6DEC5CDD7}" sibTransId="{8B717D90-BE8B-449F-86F7-D3D3C81D1376}"/>
    <dgm:cxn modelId="{8511DB21-42B4-490F-8CA5-8C84A80E24CE}" type="presOf" srcId="{7A4040B7-1CAE-45D2-8EB2-D912EEA7DCD7}" destId="{4E538513-DBB4-4EBC-96A6-6ACD4EC973EA}" srcOrd="0" destOrd="0" presId="urn:microsoft.com/office/officeart/2005/8/layout/hList1"/>
    <dgm:cxn modelId="{096EBC25-AE12-4CB4-8461-18F6EB4CDE68}" type="presOf" srcId="{3A4053C1-3DD5-414A-9E68-B9472BB65AB3}" destId="{F74736FA-0270-4CFF-9D92-31B33E712F09}" srcOrd="0" destOrd="0" presId="urn:microsoft.com/office/officeart/2005/8/layout/hList1"/>
    <dgm:cxn modelId="{8B12082C-F407-43A9-886E-10118769D03B}" srcId="{7A4040B7-1CAE-45D2-8EB2-D912EEA7DCD7}" destId="{FC094084-EF13-41A5-AFAC-F83B7B63DB62}" srcOrd="1" destOrd="0" parTransId="{D2D091A0-5BED-4E1E-8B5F-54B143719A58}" sibTransId="{8B53D38E-30FD-413E-B612-D280F10ED6A6}"/>
    <dgm:cxn modelId="{7FA1032D-F2D0-43A9-8CD9-7141AFF7CCEB}" type="presOf" srcId="{4C1B301E-5C73-42B7-85D4-58CE79115767}" destId="{04AD1D34-3151-40DA-82B0-DE1BFD4927A1}" srcOrd="0" destOrd="0" presId="urn:microsoft.com/office/officeart/2005/8/layout/hList1"/>
    <dgm:cxn modelId="{B5B2383F-06F1-4A44-BC74-41BCAF49C66E}" srcId="{3A4053C1-3DD5-414A-9E68-B9472BB65AB3}" destId="{493C1FE9-44BD-471F-9B94-A6836CDEDB55}" srcOrd="0" destOrd="0" parTransId="{123B09CC-985B-4527-A02C-EE3495CE1DFA}" sibTransId="{8B839846-834A-4F6C-B13B-A6AD9DB7A6E5}"/>
    <dgm:cxn modelId="{A133885E-46CA-4D3D-BBB0-1ABE6F51ADD7}" type="presOf" srcId="{4AA0B5BF-90A4-4D6E-8E8E-840EE9CF5D6C}" destId="{04AD1D34-3151-40DA-82B0-DE1BFD4927A1}" srcOrd="0" destOrd="1" presId="urn:microsoft.com/office/officeart/2005/8/layout/hList1"/>
    <dgm:cxn modelId="{47334D62-86CE-4827-9C86-AD3E5742F5EB}" srcId="{493C1FE9-44BD-471F-9B94-A6836CDEDB55}" destId="{395C04C9-EEAE-489B-B4AC-30180C5A5370}" srcOrd="0" destOrd="0" parTransId="{B75BF44A-A003-4164-B9CB-FEA5866431FA}" sibTransId="{306F605E-65D8-4F85-972D-480D4A34A5BC}"/>
    <dgm:cxn modelId="{74401D63-FDAB-4474-8E24-80C30C46982E}" type="presOf" srcId="{FC094084-EF13-41A5-AFAC-F83B7B63DB62}" destId="{E5975404-99BA-4457-816D-BBACA47E3469}" srcOrd="0" destOrd="1" presId="urn:microsoft.com/office/officeart/2005/8/layout/hList1"/>
    <dgm:cxn modelId="{50ACF465-209D-4ADA-B498-99E7FAFB874B}" srcId="{F016156F-B2D1-49C7-BA23-BDA3DDAB9523}" destId="{64B3422B-54CB-4673-8BD0-55A9DBD85604}" srcOrd="0" destOrd="0" parTransId="{38864F67-0643-436D-BEA8-57B232DD2305}" sibTransId="{087E3123-477B-4968-9CFB-E0010D9E7016}"/>
    <dgm:cxn modelId="{9E0DDE4B-A666-4BC1-A9A8-4A45FB3B00D4}" srcId="{3A4053C1-3DD5-414A-9E68-B9472BB65AB3}" destId="{B4CB85F8-1128-406B-A57B-DE9E123DA765}" srcOrd="3" destOrd="0" parTransId="{2A05D4F8-1705-42CE-9937-E6CC01CEEB63}" sibTransId="{FB494D8B-F362-4F86-99A9-F81AECD050CD}"/>
    <dgm:cxn modelId="{2C289E50-C7E3-4AD0-BC60-D3E0CBEBCE10}" type="presOf" srcId="{A548157C-D92F-4862-9EEC-0E68F5D9F5EA}" destId="{1F22E69D-885A-4148-987D-7FC8D282D0BE}" srcOrd="0" destOrd="1" presId="urn:microsoft.com/office/officeart/2005/8/layout/hList1"/>
    <dgm:cxn modelId="{F6998D7F-C75C-436D-86F6-124E5E5EE595}" type="presOf" srcId="{B4CB85F8-1128-406B-A57B-DE9E123DA765}" destId="{B6E17022-04BA-4E1E-84D9-9B4B95BE3576}" srcOrd="0" destOrd="0" presId="urn:microsoft.com/office/officeart/2005/8/layout/hList1"/>
    <dgm:cxn modelId="{D9255C83-A273-414C-BD69-D0EC2B9D3A5D}" type="presOf" srcId="{395C04C9-EEAE-489B-B4AC-30180C5A5370}" destId="{D531BD36-580C-4356-9DD9-1766AA23CBC0}" srcOrd="0" destOrd="0" presId="urn:microsoft.com/office/officeart/2005/8/layout/hList1"/>
    <dgm:cxn modelId="{7CD7C19E-53AE-4E3B-9303-4E8F9A7445A4}" type="presOf" srcId="{CBB3E8F9-2A7E-4DF9-8CB8-842CD19A0BDA}" destId="{E5975404-99BA-4457-816D-BBACA47E3469}" srcOrd="0" destOrd="0" presId="urn:microsoft.com/office/officeart/2005/8/layout/hList1"/>
    <dgm:cxn modelId="{5C14F69F-7B5D-4693-9687-2111B2F64C37}" type="presOf" srcId="{FEC6B15F-EE16-44A1-9E1C-9060CEBA1329}" destId="{D531BD36-580C-4356-9DD9-1766AA23CBC0}" srcOrd="0" destOrd="1" presId="urn:microsoft.com/office/officeart/2005/8/layout/hList1"/>
    <dgm:cxn modelId="{A8ACD5C7-E031-48D0-B504-1227ED5A2ED8}" type="presOf" srcId="{493C1FE9-44BD-471F-9B94-A6836CDEDB55}" destId="{1FA910F7-BD76-409D-B0E0-3E05825346C6}" srcOrd="0" destOrd="0" presId="urn:microsoft.com/office/officeart/2005/8/layout/hList1"/>
    <dgm:cxn modelId="{9B7201CF-E344-4518-9FE4-34EA6C7ECDD3}" type="presOf" srcId="{64B3422B-54CB-4673-8BD0-55A9DBD85604}" destId="{1F22E69D-885A-4148-987D-7FC8D282D0BE}" srcOrd="0" destOrd="0" presId="urn:microsoft.com/office/officeart/2005/8/layout/hList1"/>
    <dgm:cxn modelId="{8C5EA7D1-40D5-4504-9AA7-EDF5D29B02FF}" srcId="{7A4040B7-1CAE-45D2-8EB2-D912EEA7DCD7}" destId="{CBB3E8F9-2A7E-4DF9-8CB8-842CD19A0BDA}" srcOrd="0" destOrd="0" parTransId="{B3DC5156-093F-4646-9E70-382EF38241EE}" sibTransId="{AD00AE98-F526-4426-A7C7-C2C0007AC9C1}"/>
    <dgm:cxn modelId="{601C7BE2-98FA-4F2B-9104-D55D98220E1F}" type="presOf" srcId="{F016156F-B2D1-49C7-BA23-BDA3DDAB9523}" destId="{0810694B-E736-4572-A2A8-142835C2E65F}" srcOrd="0" destOrd="0" presId="urn:microsoft.com/office/officeart/2005/8/layout/hList1"/>
    <dgm:cxn modelId="{D1608A31-DE9C-49DF-9D6D-369CEB65D982}" type="presParOf" srcId="{F74736FA-0270-4CFF-9D92-31B33E712F09}" destId="{9B2B2D3E-FBC7-4F19-94F6-4BD0FAC9670F}" srcOrd="0" destOrd="0" presId="urn:microsoft.com/office/officeart/2005/8/layout/hList1"/>
    <dgm:cxn modelId="{81CAE66F-1E2A-4F22-B09D-503A505097D2}" type="presParOf" srcId="{9B2B2D3E-FBC7-4F19-94F6-4BD0FAC9670F}" destId="{1FA910F7-BD76-409D-B0E0-3E05825346C6}" srcOrd="0" destOrd="0" presId="urn:microsoft.com/office/officeart/2005/8/layout/hList1"/>
    <dgm:cxn modelId="{D0B289E1-A2B6-4725-A08E-AA2E1AA57606}" type="presParOf" srcId="{9B2B2D3E-FBC7-4F19-94F6-4BD0FAC9670F}" destId="{D531BD36-580C-4356-9DD9-1766AA23CBC0}" srcOrd="1" destOrd="0" presId="urn:microsoft.com/office/officeart/2005/8/layout/hList1"/>
    <dgm:cxn modelId="{1BACC4EB-C131-4F3A-B460-5E4D41E0AFB8}" type="presParOf" srcId="{F74736FA-0270-4CFF-9D92-31B33E712F09}" destId="{23A3A898-A9D4-433B-9375-8EB6B6E68279}" srcOrd="1" destOrd="0" presId="urn:microsoft.com/office/officeart/2005/8/layout/hList1"/>
    <dgm:cxn modelId="{BF282DE4-C5CA-4200-9699-6C3EE6887132}" type="presParOf" srcId="{F74736FA-0270-4CFF-9D92-31B33E712F09}" destId="{5AA8CA35-0856-4319-BD8B-83321DB633F7}" srcOrd="2" destOrd="0" presId="urn:microsoft.com/office/officeart/2005/8/layout/hList1"/>
    <dgm:cxn modelId="{A96B127C-8D4F-47E0-A8EA-47E0A787C2CB}" type="presParOf" srcId="{5AA8CA35-0856-4319-BD8B-83321DB633F7}" destId="{4E538513-DBB4-4EBC-96A6-6ACD4EC973EA}" srcOrd="0" destOrd="0" presId="urn:microsoft.com/office/officeart/2005/8/layout/hList1"/>
    <dgm:cxn modelId="{4EF09EF4-E281-46ED-95DD-D4F95E61EEBB}" type="presParOf" srcId="{5AA8CA35-0856-4319-BD8B-83321DB633F7}" destId="{E5975404-99BA-4457-816D-BBACA47E3469}" srcOrd="1" destOrd="0" presId="urn:microsoft.com/office/officeart/2005/8/layout/hList1"/>
    <dgm:cxn modelId="{9FD34AF1-53A6-40BE-BC82-8BF4ADFC6C64}" type="presParOf" srcId="{F74736FA-0270-4CFF-9D92-31B33E712F09}" destId="{AE1A4CAF-A8CF-4DF8-A6A2-CAC339A135C1}" srcOrd="3" destOrd="0" presId="urn:microsoft.com/office/officeart/2005/8/layout/hList1"/>
    <dgm:cxn modelId="{278D5723-D7F3-4AFA-85C9-7A0FDA794F54}" type="presParOf" srcId="{F74736FA-0270-4CFF-9D92-31B33E712F09}" destId="{4D6D3021-E764-455C-90D4-38A43705102D}" srcOrd="4" destOrd="0" presId="urn:microsoft.com/office/officeart/2005/8/layout/hList1"/>
    <dgm:cxn modelId="{8454508F-0741-4B12-9A2F-9BC35B592B6E}" type="presParOf" srcId="{4D6D3021-E764-455C-90D4-38A43705102D}" destId="{0810694B-E736-4572-A2A8-142835C2E65F}" srcOrd="0" destOrd="0" presId="urn:microsoft.com/office/officeart/2005/8/layout/hList1"/>
    <dgm:cxn modelId="{537E1018-E57A-43F0-AAE9-7024911D4F6D}" type="presParOf" srcId="{4D6D3021-E764-455C-90D4-38A43705102D}" destId="{1F22E69D-885A-4148-987D-7FC8D282D0BE}" srcOrd="1" destOrd="0" presId="urn:microsoft.com/office/officeart/2005/8/layout/hList1"/>
    <dgm:cxn modelId="{1E8B3560-8A6F-448C-A6F6-9515532C769C}" type="presParOf" srcId="{F74736FA-0270-4CFF-9D92-31B33E712F09}" destId="{CE92D2B7-AF9D-4621-94C2-C9A32766B2FF}" srcOrd="5" destOrd="0" presId="urn:microsoft.com/office/officeart/2005/8/layout/hList1"/>
    <dgm:cxn modelId="{C48DA2DA-79D7-425F-BDF4-1F77D3D07D1D}" type="presParOf" srcId="{F74736FA-0270-4CFF-9D92-31B33E712F09}" destId="{1E38BAEA-174D-46D6-A37E-78243002C077}" srcOrd="6" destOrd="0" presId="urn:microsoft.com/office/officeart/2005/8/layout/hList1"/>
    <dgm:cxn modelId="{A29725E6-2360-450F-8935-E2B685DE915F}" type="presParOf" srcId="{1E38BAEA-174D-46D6-A37E-78243002C077}" destId="{B6E17022-04BA-4E1E-84D9-9B4B95BE3576}" srcOrd="0" destOrd="0" presId="urn:microsoft.com/office/officeart/2005/8/layout/hList1"/>
    <dgm:cxn modelId="{23B1BC42-8E45-4A26-9519-BD533B6C120F}" type="presParOf" srcId="{1E38BAEA-174D-46D6-A37E-78243002C077}" destId="{04AD1D34-3151-40DA-82B0-DE1BFD4927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071EDA-5E7B-450B-BF58-1D1125644039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26EC84F-3880-4531-9433-76FB1426F103}">
      <dgm:prSet phldrT="[Text]"/>
      <dgm:spPr/>
      <dgm:t>
        <a:bodyPr/>
        <a:lstStyle/>
        <a:p>
          <a:r>
            <a:rPr lang="ru-RU" dirty="0"/>
            <a:t>Донор</a:t>
          </a:r>
          <a:endParaRPr lang="en-US" dirty="0"/>
        </a:p>
      </dgm:t>
    </dgm:pt>
    <dgm:pt modelId="{9CF7CFA9-6F4C-4026-80E3-95F3D549843C}" type="parTrans" cxnId="{7D196CB0-59CC-48A2-A8A6-3E8A402A46DB}">
      <dgm:prSet/>
      <dgm:spPr/>
      <dgm:t>
        <a:bodyPr/>
        <a:lstStyle/>
        <a:p>
          <a:endParaRPr lang="en-US"/>
        </a:p>
      </dgm:t>
    </dgm:pt>
    <dgm:pt modelId="{0FBB9938-8E9A-41A7-9CF4-755E6AECC621}" type="sibTrans" cxnId="{7D196CB0-59CC-48A2-A8A6-3E8A402A46D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US"/>
        </a:p>
      </dgm:t>
    </dgm:pt>
    <dgm:pt modelId="{8F6A8BAC-650F-41AC-8DD6-9285E9DE7FC0}">
      <dgm:prSet phldrT="[Text]"/>
      <dgm:spPr/>
      <dgm:t>
        <a:bodyPr/>
        <a:lstStyle/>
        <a:p>
          <a:r>
            <a:rPr lang="ru-RU" dirty="0"/>
            <a:t>Заказчик</a:t>
          </a:r>
          <a:endParaRPr lang="en-US" dirty="0"/>
        </a:p>
      </dgm:t>
    </dgm:pt>
    <dgm:pt modelId="{B20500BC-DB9C-4A5A-8EF1-48F144F5D0B0}" type="parTrans" cxnId="{C44C4999-5B7B-44C6-AA20-B0F1071913BB}">
      <dgm:prSet/>
      <dgm:spPr/>
      <dgm:t>
        <a:bodyPr/>
        <a:lstStyle/>
        <a:p>
          <a:endParaRPr lang="en-US"/>
        </a:p>
      </dgm:t>
    </dgm:pt>
    <dgm:pt modelId="{28B206F9-316E-4D84-9177-79AE9F9FFE1F}" type="sibTrans" cxnId="{C44C4999-5B7B-44C6-AA20-B0F1071913BB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DFE9508A-D2CB-418D-8EE2-B49BF20778E4}">
      <dgm:prSet phldrT="[Text]"/>
      <dgm:spPr/>
      <dgm:t>
        <a:bodyPr/>
        <a:lstStyle/>
        <a:p>
          <a:r>
            <a:rPr lang="ru-RU" dirty="0"/>
            <a:t>Специалист, который пишет заявку на тендер</a:t>
          </a:r>
          <a:endParaRPr lang="en-US" dirty="0"/>
        </a:p>
      </dgm:t>
    </dgm:pt>
    <dgm:pt modelId="{0F6AE9CE-F405-4565-9AFC-CE54547126BB}" type="parTrans" cxnId="{73746543-E43C-4041-BFBB-F50E1261BE36}">
      <dgm:prSet/>
      <dgm:spPr/>
      <dgm:t>
        <a:bodyPr/>
        <a:lstStyle/>
        <a:p>
          <a:endParaRPr lang="en-US"/>
        </a:p>
      </dgm:t>
    </dgm:pt>
    <dgm:pt modelId="{FAC02E6F-E8A6-4318-A4B7-8DA6FF6DF84F}" type="sibTrans" cxnId="{73746543-E43C-4041-BFBB-F50E1261BE36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D888C4B9-C047-4815-8D8A-4DD02C0C2591}">
      <dgm:prSet/>
      <dgm:spPr/>
      <dgm:t>
        <a:bodyPr/>
        <a:lstStyle/>
        <a:p>
          <a:r>
            <a:rPr lang="ru-RU" dirty="0"/>
            <a:t>Офис оценки заказчика</a:t>
          </a:r>
          <a:endParaRPr lang="en-US" dirty="0"/>
        </a:p>
      </dgm:t>
    </dgm:pt>
    <dgm:pt modelId="{AC38EE46-9A3A-49CA-BA10-0B6F2A42DA5B}" type="parTrans" cxnId="{371B505B-6F12-406E-BC0E-2CDF55D2AEA7}">
      <dgm:prSet/>
      <dgm:spPr/>
      <dgm:t>
        <a:bodyPr/>
        <a:lstStyle/>
        <a:p>
          <a:endParaRPr lang="en-US"/>
        </a:p>
      </dgm:t>
    </dgm:pt>
    <dgm:pt modelId="{9B651C4D-22CF-4205-83E7-A47C630E820E}" type="sibTrans" cxnId="{371B505B-6F12-406E-BC0E-2CDF55D2AEA7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94613ACA-B0A2-4BEE-8C41-56350EF2326C}">
      <dgm:prSet/>
      <dgm:spPr/>
      <dgm:t>
        <a:bodyPr/>
        <a:lstStyle/>
        <a:p>
          <a:r>
            <a:rPr lang="ru-RU" dirty="0"/>
            <a:t>Лидер команды </a:t>
          </a:r>
          <a:endParaRPr lang="en-US" dirty="0"/>
        </a:p>
      </dgm:t>
    </dgm:pt>
    <dgm:pt modelId="{867FB108-4740-44B1-B38B-D8FEFD0DC464}" type="parTrans" cxnId="{0B4E9FFF-B63D-4C8E-B4E0-2C70EC6C61FF}">
      <dgm:prSet/>
      <dgm:spPr/>
      <dgm:t>
        <a:bodyPr/>
        <a:lstStyle/>
        <a:p>
          <a:endParaRPr lang="en-US"/>
        </a:p>
      </dgm:t>
    </dgm:pt>
    <dgm:pt modelId="{E71B8EC1-915E-4B35-9339-918D7155B017}" type="sibTrans" cxnId="{0B4E9FFF-B63D-4C8E-B4E0-2C70EC6C61FF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452B76CD-BC4D-4DD2-B62E-BAFC514E7CFC}">
      <dgm:prSet custT="1"/>
      <dgm:spPr/>
      <dgm:t>
        <a:bodyPr/>
        <a:lstStyle/>
        <a:p>
          <a:r>
            <a:rPr lang="ru-RU" sz="1400" dirty="0"/>
            <a:t>Проводит оценку</a:t>
          </a:r>
          <a:endParaRPr lang="en-US" sz="1400" dirty="0"/>
        </a:p>
      </dgm:t>
    </dgm:pt>
    <dgm:pt modelId="{53E1CC86-2877-4741-BF46-749480EB5A24}" type="parTrans" cxnId="{CF840250-74B9-4ED7-B765-DDFC668C76FC}">
      <dgm:prSet/>
      <dgm:spPr/>
      <dgm:t>
        <a:bodyPr/>
        <a:lstStyle/>
        <a:p>
          <a:endParaRPr lang="en-US"/>
        </a:p>
      </dgm:t>
    </dgm:pt>
    <dgm:pt modelId="{93CAEB18-03FE-43A4-B130-FCDCAA3118A6}" type="sibTrans" cxnId="{CF840250-74B9-4ED7-B765-DDFC668C76FC}">
      <dgm:prSet/>
      <dgm:spPr/>
      <dgm:t>
        <a:bodyPr/>
        <a:lstStyle/>
        <a:p>
          <a:endParaRPr lang="en-US"/>
        </a:p>
      </dgm:t>
    </dgm:pt>
    <dgm:pt modelId="{A52787E8-0107-42FA-80D0-721FEC026243}">
      <dgm:prSet/>
      <dgm:spPr/>
      <dgm:t>
        <a:bodyPr/>
        <a:lstStyle/>
        <a:p>
          <a:r>
            <a:rPr lang="ru-RU"/>
            <a:t>Офис оценки заказчика</a:t>
          </a:r>
          <a:endParaRPr lang="en-US" dirty="0"/>
        </a:p>
      </dgm:t>
    </dgm:pt>
    <dgm:pt modelId="{7BC5582F-546D-46A2-AA69-AD88B09A4373}" type="parTrans" cxnId="{109AB9FA-CE79-4CA8-9EDE-72C9B348446E}">
      <dgm:prSet/>
      <dgm:spPr/>
      <dgm:t>
        <a:bodyPr/>
        <a:lstStyle/>
        <a:p>
          <a:endParaRPr lang="en-US"/>
        </a:p>
      </dgm:t>
    </dgm:pt>
    <dgm:pt modelId="{C0B79B58-E11C-4CAC-83D8-E8B74A5871C8}" type="sibTrans" cxnId="{109AB9FA-CE79-4CA8-9EDE-72C9B348446E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4B5746C4-B144-469B-9E95-8204D7F86762}">
      <dgm:prSet custT="1"/>
      <dgm:spPr/>
      <dgm:t>
        <a:bodyPr/>
        <a:lstStyle/>
        <a:p>
          <a:r>
            <a:rPr lang="ru-RU" sz="1400" dirty="0"/>
            <a:t>Осуществляет надзор за процессом оценки</a:t>
          </a:r>
          <a:endParaRPr lang="en-US" sz="1400" dirty="0"/>
        </a:p>
      </dgm:t>
    </dgm:pt>
    <dgm:pt modelId="{1B23702D-FF61-4639-9944-D16E96B6D114}" type="parTrans" cxnId="{BA057C5C-0FF6-4D7D-818F-4359DE954A2C}">
      <dgm:prSet/>
      <dgm:spPr/>
      <dgm:t>
        <a:bodyPr/>
        <a:lstStyle/>
        <a:p>
          <a:endParaRPr lang="en-US"/>
        </a:p>
      </dgm:t>
    </dgm:pt>
    <dgm:pt modelId="{E2C6032D-C9B8-4D28-A7BE-6509288016E4}" type="sibTrans" cxnId="{BA057C5C-0FF6-4D7D-818F-4359DE954A2C}">
      <dgm:prSet/>
      <dgm:spPr/>
      <dgm:t>
        <a:bodyPr/>
        <a:lstStyle/>
        <a:p>
          <a:endParaRPr lang="en-US"/>
        </a:p>
      </dgm:t>
    </dgm:pt>
    <dgm:pt modelId="{460E4A4A-1453-4BEE-B886-226B30F19747}">
      <dgm:prSet/>
      <dgm:spPr/>
      <dgm:t>
        <a:bodyPr/>
        <a:lstStyle/>
        <a:p>
          <a:r>
            <a:rPr lang="ru-RU" dirty="0"/>
            <a:t>Менеджер оцениваемой программы</a:t>
          </a:r>
          <a:endParaRPr lang="en-US" dirty="0"/>
        </a:p>
      </dgm:t>
    </dgm:pt>
    <dgm:pt modelId="{F69961C8-53D8-47FE-945A-D092DC5E49E0}" type="parTrans" cxnId="{9431319B-55BF-462D-8DFF-E0CEC0A76675}">
      <dgm:prSet/>
      <dgm:spPr/>
      <dgm:t>
        <a:bodyPr/>
        <a:lstStyle/>
        <a:p>
          <a:endParaRPr lang="en-US"/>
        </a:p>
      </dgm:t>
    </dgm:pt>
    <dgm:pt modelId="{585853C6-853F-40DB-8718-5024EBB72934}" type="sibTrans" cxnId="{9431319B-55BF-462D-8DFF-E0CEC0A76675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en-US"/>
        </a:p>
      </dgm:t>
    </dgm:pt>
    <dgm:pt modelId="{50015743-EC59-44B1-8FA4-D2EE856FFE66}">
      <dgm:prSet/>
      <dgm:spPr/>
      <dgm:t>
        <a:bodyPr/>
        <a:lstStyle/>
        <a:p>
          <a:endParaRPr lang="en-US"/>
        </a:p>
      </dgm:t>
    </dgm:pt>
    <dgm:pt modelId="{09592FE0-3AFA-4D55-9FE7-C034C3B9EEF4}" type="parTrans" cxnId="{F9163CE7-F135-46CD-A2C3-DCF3A69F1F3F}">
      <dgm:prSet/>
      <dgm:spPr/>
      <dgm:t>
        <a:bodyPr/>
        <a:lstStyle/>
        <a:p>
          <a:endParaRPr lang="en-US"/>
        </a:p>
      </dgm:t>
    </dgm:pt>
    <dgm:pt modelId="{20736D36-B78B-497C-B300-658D2037233B}" type="sibTrans" cxnId="{F9163CE7-F135-46CD-A2C3-DCF3A69F1F3F}">
      <dgm:prSet/>
      <dgm:spPr/>
      <dgm:t>
        <a:bodyPr/>
        <a:lstStyle/>
        <a:p>
          <a:endParaRPr lang="en-US"/>
        </a:p>
      </dgm:t>
    </dgm:pt>
    <dgm:pt modelId="{D59FD800-8E36-491B-BF3F-C35A298AEA3F}">
      <dgm:prSet/>
      <dgm:spPr/>
      <dgm:t>
        <a:bodyPr/>
        <a:lstStyle/>
        <a:p>
          <a:endParaRPr lang="en-US"/>
        </a:p>
      </dgm:t>
    </dgm:pt>
    <dgm:pt modelId="{589C40C1-304F-4B5D-8B67-A38575AA195D}" type="parTrans" cxnId="{2401588E-9BB8-44DB-A63A-9970DF12503E}">
      <dgm:prSet/>
      <dgm:spPr/>
      <dgm:t>
        <a:bodyPr/>
        <a:lstStyle/>
        <a:p>
          <a:endParaRPr lang="en-US"/>
        </a:p>
      </dgm:t>
    </dgm:pt>
    <dgm:pt modelId="{4FB19567-B977-44F3-B876-91AEE524281A}" type="sibTrans" cxnId="{2401588E-9BB8-44DB-A63A-9970DF12503E}">
      <dgm:prSet/>
      <dgm:spPr/>
      <dgm:t>
        <a:bodyPr/>
        <a:lstStyle/>
        <a:p>
          <a:endParaRPr lang="en-US"/>
        </a:p>
      </dgm:t>
    </dgm:pt>
    <dgm:pt modelId="{F4B759AA-14E2-4FCB-81B8-7C00F795FCE2}">
      <dgm:prSet/>
      <dgm:spPr/>
      <dgm:t>
        <a:bodyPr/>
        <a:lstStyle/>
        <a:p>
          <a:endParaRPr lang="en-US"/>
        </a:p>
      </dgm:t>
    </dgm:pt>
    <dgm:pt modelId="{1E6017B3-E109-4E47-91C6-F0CDBD54FF29}" type="parTrans" cxnId="{4E463A88-C38D-4378-B6B1-DD9B351C8F73}">
      <dgm:prSet/>
      <dgm:spPr/>
      <dgm:t>
        <a:bodyPr/>
        <a:lstStyle/>
        <a:p>
          <a:endParaRPr lang="en-US"/>
        </a:p>
      </dgm:t>
    </dgm:pt>
    <dgm:pt modelId="{B23C1CC8-2177-458A-B74B-21AC15195C47}" type="sibTrans" cxnId="{4E463A88-C38D-4378-B6B1-DD9B351C8F73}">
      <dgm:prSet/>
      <dgm:spPr/>
      <dgm:t>
        <a:bodyPr/>
        <a:lstStyle/>
        <a:p>
          <a:endParaRPr lang="en-US"/>
        </a:p>
      </dgm:t>
    </dgm:pt>
    <dgm:pt modelId="{E85B868C-1C95-4D2B-83B5-3684E6F0FC61}">
      <dgm:prSet/>
      <dgm:spPr/>
      <dgm:t>
        <a:bodyPr/>
        <a:lstStyle/>
        <a:p>
          <a:endParaRPr lang="en-US"/>
        </a:p>
      </dgm:t>
    </dgm:pt>
    <dgm:pt modelId="{4E3DCF5F-6BD5-4E42-A3DF-107DB55CAEC5}" type="parTrans" cxnId="{87473A81-A01A-4F2A-ACA8-639125437A82}">
      <dgm:prSet/>
      <dgm:spPr/>
      <dgm:t>
        <a:bodyPr/>
        <a:lstStyle/>
        <a:p>
          <a:endParaRPr lang="en-US"/>
        </a:p>
      </dgm:t>
    </dgm:pt>
    <dgm:pt modelId="{CD3E8597-D50E-4ADD-A396-BE97C80261D7}" type="sibTrans" cxnId="{87473A81-A01A-4F2A-ACA8-639125437A82}">
      <dgm:prSet/>
      <dgm:spPr/>
      <dgm:t>
        <a:bodyPr/>
        <a:lstStyle/>
        <a:p>
          <a:endParaRPr lang="en-US"/>
        </a:p>
      </dgm:t>
    </dgm:pt>
    <dgm:pt modelId="{62EBC60F-ABD2-4666-8EB7-BCAD4DE0B6D9}">
      <dgm:prSet/>
      <dgm:spPr/>
      <dgm:t>
        <a:bodyPr/>
        <a:lstStyle/>
        <a:p>
          <a:endParaRPr lang="en-US" dirty="0"/>
        </a:p>
      </dgm:t>
    </dgm:pt>
    <dgm:pt modelId="{78B80B8B-EABD-41AC-9330-53BF6A884062}" type="parTrans" cxnId="{2A78D20B-5487-4DE2-B14F-B30427031DE9}">
      <dgm:prSet/>
      <dgm:spPr/>
      <dgm:t>
        <a:bodyPr/>
        <a:lstStyle/>
        <a:p>
          <a:endParaRPr lang="en-US"/>
        </a:p>
      </dgm:t>
    </dgm:pt>
    <dgm:pt modelId="{AAFBAE5F-C85A-4C30-953A-C5731DA49FD7}" type="sibTrans" cxnId="{2A78D20B-5487-4DE2-B14F-B30427031DE9}">
      <dgm:prSet/>
      <dgm:spPr/>
      <dgm:t>
        <a:bodyPr/>
        <a:lstStyle/>
        <a:p>
          <a:endParaRPr lang="en-US"/>
        </a:p>
      </dgm:t>
    </dgm:pt>
    <dgm:pt modelId="{7B996FE4-8CA2-4E6D-B3D8-04C6B072A3F4}">
      <dgm:prSet/>
      <dgm:spPr/>
      <dgm:t>
        <a:bodyPr/>
        <a:lstStyle/>
        <a:p>
          <a:endParaRPr lang="en-US"/>
        </a:p>
      </dgm:t>
    </dgm:pt>
    <dgm:pt modelId="{8312D176-C0D7-44CA-B599-D041DA01C4FD}" type="parTrans" cxnId="{D996D7C9-ACD3-4292-842F-C62DF98A16F0}">
      <dgm:prSet/>
      <dgm:spPr/>
      <dgm:t>
        <a:bodyPr/>
        <a:lstStyle/>
        <a:p>
          <a:endParaRPr lang="en-US"/>
        </a:p>
      </dgm:t>
    </dgm:pt>
    <dgm:pt modelId="{92011A09-3A29-4C80-8D43-A02610EFD221}" type="sibTrans" cxnId="{D996D7C9-ACD3-4292-842F-C62DF98A16F0}">
      <dgm:prSet/>
      <dgm:spPr/>
      <dgm:t>
        <a:bodyPr/>
        <a:lstStyle/>
        <a:p>
          <a:endParaRPr lang="en-US"/>
        </a:p>
      </dgm:t>
    </dgm:pt>
    <dgm:pt modelId="{5BDE1815-4033-4817-985E-127EC5C47124}">
      <dgm:prSet custT="1"/>
      <dgm:spPr/>
      <dgm:t>
        <a:bodyPr/>
        <a:lstStyle/>
        <a:p>
          <a:r>
            <a:rPr lang="ru-RU" sz="1400" dirty="0"/>
            <a:t>Обеспечивает доступ к заинтересованным сторонам</a:t>
          </a:r>
          <a:endParaRPr lang="en-US" sz="1400" dirty="0"/>
        </a:p>
      </dgm:t>
    </dgm:pt>
    <dgm:pt modelId="{A917D792-66A9-494C-9E85-F62C494A54ED}" type="parTrans" cxnId="{99ED36AD-8CD3-4A47-94D1-38A5759A5A3D}">
      <dgm:prSet/>
      <dgm:spPr/>
      <dgm:t>
        <a:bodyPr/>
        <a:lstStyle/>
        <a:p>
          <a:endParaRPr lang="en-US"/>
        </a:p>
      </dgm:t>
    </dgm:pt>
    <dgm:pt modelId="{757BF9E8-18E8-482E-948C-AC3A858427D1}" type="sibTrans" cxnId="{99ED36AD-8CD3-4A47-94D1-38A5759A5A3D}">
      <dgm:prSet/>
      <dgm:spPr/>
      <dgm:t>
        <a:bodyPr/>
        <a:lstStyle/>
        <a:p>
          <a:endParaRPr lang="en-US"/>
        </a:p>
      </dgm:t>
    </dgm:pt>
    <dgm:pt modelId="{961F5EDE-7E14-46EE-83F9-D551100DD267}">
      <dgm:prSet custT="1"/>
      <dgm:spPr/>
      <dgm:t>
        <a:bodyPr/>
        <a:lstStyle/>
        <a:p>
          <a:r>
            <a:rPr lang="ru-RU" sz="1400" dirty="0"/>
            <a:t>Руководит выбором исполнителям оценки</a:t>
          </a:r>
          <a:endParaRPr lang="en-US" sz="1400" dirty="0"/>
        </a:p>
        <a:p>
          <a:r>
            <a:rPr lang="ru-RU" sz="1400" dirty="0"/>
            <a:t>Осуществляет надзор за работой исполнителей</a:t>
          </a:r>
          <a:endParaRPr lang="en-US" sz="1400" dirty="0"/>
        </a:p>
      </dgm:t>
    </dgm:pt>
    <dgm:pt modelId="{09C76DEA-6996-497B-96CB-8BFE381B95C7}" type="sibTrans" cxnId="{FC0985D8-7BC1-41C3-98D2-E976269EA8EC}">
      <dgm:prSet/>
      <dgm:spPr/>
      <dgm:t>
        <a:bodyPr/>
        <a:lstStyle/>
        <a:p>
          <a:endParaRPr lang="en-US"/>
        </a:p>
      </dgm:t>
    </dgm:pt>
    <dgm:pt modelId="{4F89E66E-718C-4872-98FC-CB2E5ED26549}" type="parTrans" cxnId="{FC0985D8-7BC1-41C3-98D2-E976269EA8EC}">
      <dgm:prSet/>
      <dgm:spPr/>
      <dgm:t>
        <a:bodyPr/>
        <a:lstStyle/>
        <a:p>
          <a:endParaRPr lang="en-US"/>
        </a:p>
      </dgm:t>
    </dgm:pt>
    <dgm:pt modelId="{656F5337-F75C-4FEF-8E5E-6097824DD89E}">
      <dgm:prSet phldrT="[Text]" custT="1"/>
      <dgm:spPr/>
      <dgm:t>
        <a:bodyPr/>
        <a:lstStyle/>
        <a:p>
          <a:r>
            <a:rPr lang="ru-RU" sz="1400" dirty="0"/>
            <a:t>Реагирует на ТЗ</a:t>
          </a:r>
          <a:endParaRPr lang="en-US" sz="1400" dirty="0"/>
        </a:p>
      </dgm:t>
    </dgm:pt>
    <dgm:pt modelId="{CD607C87-11D3-41A1-AC3D-4458C063134B}" type="sibTrans" cxnId="{AB183C4D-4EA0-45BA-9657-7AE743323703}">
      <dgm:prSet/>
      <dgm:spPr/>
      <dgm:t>
        <a:bodyPr/>
        <a:lstStyle/>
        <a:p>
          <a:endParaRPr lang="en-US"/>
        </a:p>
      </dgm:t>
    </dgm:pt>
    <dgm:pt modelId="{14B0465E-9F79-4004-8C73-A0551053EEB5}" type="parTrans" cxnId="{AB183C4D-4EA0-45BA-9657-7AE743323703}">
      <dgm:prSet/>
      <dgm:spPr/>
      <dgm:t>
        <a:bodyPr/>
        <a:lstStyle/>
        <a:p>
          <a:endParaRPr lang="en-US"/>
        </a:p>
      </dgm:t>
    </dgm:pt>
    <dgm:pt modelId="{F63C9C94-79E4-43CF-9092-635F8198430B}">
      <dgm:prSet phldrT="[Text]" custT="1"/>
      <dgm:spPr/>
      <dgm:t>
        <a:bodyPr/>
        <a:lstStyle/>
        <a:p>
          <a:r>
            <a:rPr lang="ru-RU" sz="1400" dirty="0"/>
            <a:t>Руководит разработкой ТЗ </a:t>
          </a:r>
          <a:endParaRPr lang="en-US" sz="1400" dirty="0"/>
        </a:p>
      </dgm:t>
    </dgm:pt>
    <dgm:pt modelId="{8B30BC16-E843-45E0-9B8E-71756F420E80}" type="sibTrans" cxnId="{FDC8FBBA-E961-4154-B881-D6F6DC5FA2CF}">
      <dgm:prSet/>
      <dgm:spPr/>
      <dgm:t>
        <a:bodyPr/>
        <a:lstStyle/>
        <a:p>
          <a:endParaRPr lang="en-US"/>
        </a:p>
      </dgm:t>
    </dgm:pt>
    <dgm:pt modelId="{83652E0C-B39A-401A-A512-CC0E2F7B595C}" type="parTrans" cxnId="{FDC8FBBA-E961-4154-B881-D6F6DC5FA2CF}">
      <dgm:prSet/>
      <dgm:spPr/>
      <dgm:t>
        <a:bodyPr/>
        <a:lstStyle/>
        <a:p>
          <a:endParaRPr lang="en-US"/>
        </a:p>
      </dgm:t>
    </dgm:pt>
    <dgm:pt modelId="{12746962-3541-463C-B3B7-5952D4F8275F}">
      <dgm:prSet phldrT="[Text]" custT="1"/>
      <dgm:spPr/>
      <dgm:t>
        <a:bodyPr/>
        <a:lstStyle/>
        <a:p>
          <a:r>
            <a:rPr lang="ru-RU" sz="1400" dirty="0"/>
            <a:t>Утверждает бюджет оценки и границы ее объекта</a:t>
          </a:r>
          <a:endParaRPr lang="en-US" sz="1400" dirty="0"/>
        </a:p>
      </dgm:t>
    </dgm:pt>
    <dgm:pt modelId="{DD7E7D0F-366A-4F29-AEA0-B44EF31A1560}" type="sibTrans" cxnId="{E80A2E29-4933-4CB1-AF5E-F1C184843175}">
      <dgm:prSet/>
      <dgm:spPr/>
      <dgm:t>
        <a:bodyPr/>
        <a:lstStyle/>
        <a:p>
          <a:endParaRPr lang="en-US"/>
        </a:p>
      </dgm:t>
    </dgm:pt>
    <dgm:pt modelId="{9FFB873E-8928-4514-9B11-B3D3047431F2}" type="parTrans" cxnId="{E80A2E29-4933-4CB1-AF5E-F1C184843175}">
      <dgm:prSet/>
      <dgm:spPr/>
      <dgm:t>
        <a:bodyPr/>
        <a:lstStyle/>
        <a:p>
          <a:endParaRPr lang="en-US"/>
        </a:p>
      </dgm:t>
    </dgm:pt>
    <dgm:pt modelId="{1AE52DB3-CC88-4094-BBE5-F195E66165F6}" type="pres">
      <dgm:prSet presAssocID="{EB071EDA-5E7B-450B-BF58-1D1125644039}" presName="Name0" presStyleCnt="0">
        <dgm:presLayoutVars>
          <dgm:chMax val="7"/>
          <dgm:chPref val="7"/>
          <dgm:dir/>
        </dgm:presLayoutVars>
      </dgm:prSet>
      <dgm:spPr/>
    </dgm:pt>
    <dgm:pt modelId="{AFC56D83-1414-4A19-9D6B-405618440122}" type="pres">
      <dgm:prSet presAssocID="{EB071EDA-5E7B-450B-BF58-1D1125644039}" presName="dot1" presStyleLbl="alignNode1" presStyleIdx="0" presStyleCnt="18"/>
      <dgm:spPr/>
    </dgm:pt>
    <dgm:pt modelId="{905A4028-A63B-4348-A7AF-2B85B38C7FEF}" type="pres">
      <dgm:prSet presAssocID="{EB071EDA-5E7B-450B-BF58-1D1125644039}" presName="dot2" presStyleLbl="alignNode1" presStyleIdx="1" presStyleCnt="18"/>
      <dgm:spPr/>
    </dgm:pt>
    <dgm:pt modelId="{73F4B062-616D-4CBC-96E0-AE4F9516932B}" type="pres">
      <dgm:prSet presAssocID="{EB071EDA-5E7B-450B-BF58-1D1125644039}" presName="dot3" presStyleLbl="alignNode1" presStyleIdx="2" presStyleCnt="18"/>
      <dgm:spPr/>
    </dgm:pt>
    <dgm:pt modelId="{B7628C2A-DA25-4E97-9D8F-26E8C725566C}" type="pres">
      <dgm:prSet presAssocID="{EB071EDA-5E7B-450B-BF58-1D1125644039}" presName="dot4" presStyleLbl="alignNode1" presStyleIdx="3" presStyleCnt="18"/>
      <dgm:spPr/>
    </dgm:pt>
    <dgm:pt modelId="{5DD5966E-B2D4-46ED-AAA2-A02F470CE347}" type="pres">
      <dgm:prSet presAssocID="{EB071EDA-5E7B-450B-BF58-1D1125644039}" presName="dot5" presStyleLbl="alignNode1" presStyleIdx="4" presStyleCnt="18"/>
      <dgm:spPr/>
    </dgm:pt>
    <dgm:pt modelId="{B434ABDA-DA8D-416D-9FF9-68A461FE2A8C}" type="pres">
      <dgm:prSet presAssocID="{EB071EDA-5E7B-450B-BF58-1D1125644039}" presName="dot6" presStyleLbl="alignNode1" presStyleIdx="5" presStyleCnt="18"/>
      <dgm:spPr/>
    </dgm:pt>
    <dgm:pt modelId="{CD628BFB-4DD5-4C6E-A9A4-E6A18B493570}" type="pres">
      <dgm:prSet presAssocID="{EB071EDA-5E7B-450B-BF58-1D1125644039}" presName="dot7" presStyleLbl="alignNode1" presStyleIdx="6" presStyleCnt="18"/>
      <dgm:spPr/>
    </dgm:pt>
    <dgm:pt modelId="{01DFDFE2-553D-4D4D-870D-DCE459239291}" type="pres">
      <dgm:prSet presAssocID="{EB071EDA-5E7B-450B-BF58-1D1125644039}" presName="dot8" presStyleLbl="alignNode1" presStyleIdx="7" presStyleCnt="18"/>
      <dgm:spPr/>
    </dgm:pt>
    <dgm:pt modelId="{73AE51F8-DD25-44D0-A0EE-5ADF3DCF4A3F}" type="pres">
      <dgm:prSet presAssocID="{EB071EDA-5E7B-450B-BF58-1D1125644039}" presName="dot9" presStyleLbl="alignNode1" presStyleIdx="8" presStyleCnt="18"/>
      <dgm:spPr/>
    </dgm:pt>
    <dgm:pt modelId="{D0A120C6-D665-48CC-87CF-E6228F400253}" type="pres">
      <dgm:prSet presAssocID="{EB071EDA-5E7B-450B-BF58-1D1125644039}" presName="dot10" presStyleLbl="alignNode1" presStyleIdx="9" presStyleCnt="18"/>
      <dgm:spPr/>
    </dgm:pt>
    <dgm:pt modelId="{3D7762F3-2E13-45A4-AAC0-9BC0720ADF5A}" type="pres">
      <dgm:prSet presAssocID="{EB071EDA-5E7B-450B-BF58-1D1125644039}" presName="dot11" presStyleLbl="alignNode1" presStyleIdx="10" presStyleCnt="18"/>
      <dgm:spPr/>
    </dgm:pt>
    <dgm:pt modelId="{00A7DC7C-BCBC-424B-8749-A47F528EBA42}" type="pres">
      <dgm:prSet presAssocID="{EB071EDA-5E7B-450B-BF58-1D1125644039}" presName="dotArrow1" presStyleLbl="alignNode1" presStyleIdx="11" presStyleCnt="18"/>
      <dgm:spPr/>
    </dgm:pt>
    <dgm:pt modelId="{59D5CC1F-54D9-4C40-9D40-ED263265D46D}" type="pres">
      <dgm:prSet presAssocID="{EB071EDA-5E7B-450B-BF58-1D1125644039}" presName="dotArrow2" presStyleLbl="alignNode1" presStyleIdx="12" presStyleCnt="18"/>
      <dgm:spPr/>
    </dgm:pt>
    <dgm:pt modelId="{3798642E-8400-455A-9337-7D333B08D1D7}" type="pres">
      <dgm:prSet presAssocID="{EB071EDA-5E7B-450B-BF58-1D1125644039}" presName="dotArrow3" presStyleLbl="alignNode1" presStyleIdx="13" presStyleCnt="18"/>
      <dgm:spPr/>
    </dgm:pt>
    <dgm:pt modelId="{36EB9146-4C15-4D31-9E35-B79017ADC462}" type="pres">
      <dgm:prSet presAssocID="{EB071EDA-5E7B-450B-BF58-1D1125644039}" presName="dotArrow4" presStyleLbl="alignNode1" presStyleIdx="14" presStyleCnt="18"/>
      <dgm:spPr/>
    </dgm:pt>
    <dgm:pt modelId="{86D70E4F-A003-4665-B3B0-085137E62079}" type="pres">
      <dgm:prSet presAssocID="{EB071EDA-5E7B-450B-BF58-1D1125644039}" presName="dotArrow5" presStyleLbl="alignNode1" presStyleIdx="15" presStyleCnt="18"/>
      <dgm:spPr/>
    </dgm:pt>
    <dgm:pt modelId="{DD459D4E-055F-4010-B63E-9FB801EE86F1}" type="pres">
      <dgm:prSet presAssocID="{EB071EDA-5E7B-450B-BF58-1D1125644039}" presName="dotArrow6" presStyleLbl="alignNode1" presStyleIdx="16" presStyleCnt="18"/>
      <dgm:spPr/>
    </dgm:pt>
    <dgm:pt modelId="{C2F86F4F-100D-49B9-B55D-2134A88BC139}" type="pres">
      <dgm:prSet presAssocID="{EB071EDA-5E7B-450B-BF58-1D1125644039}" presName="dotArrow7" presStyleLbl="alignNode1" presStyleIdx="17" presStyleCnt="18"/>
      <dgm:spPr/>
    </dgm:pt>
    <dgm:pt modelId="{421EFB1F-F77B-4B8D-8A97-3431BE95B127}" type="pres">
      <dgm:prSet presAssocID="{126EC84F-3880-4531-9433-76FB1426F103}" presName="parTx1" presStyleLbl="node1" presStyleIdx="0" presStyleCnt="7"/>
      <dgm:spPr/>
    </dgm:pt>
    <dgm:pt modelId="{F71BF5A7-4A43-44B7-ABDE-F0CE66073729}" type="pres">
      <dgm:prSet presAssocID="{126EC84F-3880-4531-9433-76FB1426F103}" presName="desTx1" presStyleLbl="revTx" presStyleIdx="0" presStyleCnt="7">
        <dgm:presLayoutVars>
          <dgm:bulletEnabled val="1"/>
        </dgm:presLayoutVars>
      </dgm:prSet>
      <dgm:spPr/>
    </dgm:pt>
    <dgm:pt modelId="{CF545CB2-749B-4779-971E-066DCBFAD0E8}" type="pres">
      <dgm:prSet presAssocID="{0FBB9938-8E9A-41A7-9CF4-755E6AECC621}" presName="picture1" presStyleCnt="0"/>
      <dgm:spPr/>
    </dgm:pt>
    <dgm:pt modelId="{03D28DC6-D9C6-4114-8C12-BBF12EEE17F5}" type="pres">
      <dgm:prSet presAssocID="{0FBB9938-8E9A-41A7-9CF4-755E6AECC621}" presName="imageRepeatNode" presStyleLbl="fgImgPlace1" presStyleIdx="0" presStyleCnt="7"/>
      <dgm:spPr/>
    </dgm:pt>
    <dgm:pt modelId="{21B6892B-78C6-4D99-A408-8FEC7D5089DD}" type="pres">
      <dgm:prSet presAssocID="{8F6A8BAC-650F-41AC-8DD6-9285E9DE7FC0}" presName="parTx2" presStyleLbl="node1" presStyleIdx="1" presStyleCnt="7"/>
      <dgm:spPr/>
    </dgm:pt>
    <dgm:pt modelId="{A7F01807-E082-4ED1-8C32-B8EDA9686F73}" type="pres">
      <dgm:prSet presAssocID="{8F6A8BAC-650F-41AC-8DD6-9285E9DE7FC0}" presName="desTx2" presStyleLbl="revTx" presStyleIdx="1" presStyleCnt="7">
        <dgm:presLayoutVars>
          <dgm:bulletEnabled val="1"/>
        </dgm:presLayoutVars>
      </dgm:prSet>
      <dgm:spPr/>
    </dgm:pt>
    <dgm:pt modelId="{33CD798B-104F-4DEC-9A86-44D8FA539AA7}" type="pres">
      <dgm:prSet presAssocID="{28B206F9-316E-4D84-9177-79AE9F9FFE1F}" presName="picture2" presStyleCnt="0"/>
      <dgm:spPr/>
    </dgm:pt>
    <dgm:pt modelId="{75EED6F0-1524-461C-80FC-5722FABBD90F}" type="pres">
      <dgm:prSet presAssocID="{28B206F9-316E-4D84-9177-79AE9F9FFE1F}" presName="imageRepeatNode" presStyleLbl="fgImgPlace1" presStyleIdx="1" presStyleCnt="7"/>
      <dgm:spPr/>
    </dgm:pt>
    <dgm:pt modelId="{B34D8574-2102-4882-885A-45258DD06FDB}" type="pres">
      <dgm:prSet presAssocID="{DFE9508A-D2CB-418D-8EE2-B49BF20778E4}" presName="parTx3" presStyleLbl="node1" presStyleIdx="2" presStyleCnt="7"/>
      <dgm:spPr/>
    </dgm:pt>
    <dgm:pt modelId="{C19A2FF7-758A-4729-911D-B313C66833A3}" type="pres">
      <dgm:prSet presAssocID="{DFE9508A-D2CB-418D-8EE2-B49BF20778E4}" presName="desTx3" presStyleLbl="revTx" presStyleIdx="2" presStyleCnt="7">
        <dgm:presLayoutVars>
          <dgm:bulletEnabled val="1"/>
        </dgm:presLayoutVars>
      </dgm:prSet>
      <dgm:spPr/>
    </dgm:pt>
    <dgm:pt modelId="{E9FE87A0-9DD9-4507-BD2C-8103A99D3A08}" type="pres">
      <dgm:prSet presAssocID="{FAC02E6F-E8A6-4318-A4B7-8DA6FF6DF84F}" presName="picture3" presStyleCnt="0"/>
      <dgm:spPr/>
    </dgm:pt>
    <dgm:pt modelId="{CB352122-5315-46D7-AC7B-E37BB351B52B}" type="pres">
      <dgm:prSet presAssocID="{FAC02E6F-E8A6-4318-A4B7-8DA6FF6DF84F}" presName="imageRepeatNode" presStyleLbl="fgImgPlace1" presStyleIdx="2" presStyleCnt="7"/>
      <dgm:spPr/>
    </dgm:pt>
    <dgm:pt modelId="{303430C4-9BEE-4090-A04D-A8A52071771D}" type="pres">
      <dgm:prSet presAssocID="{D888C4B9-C047-4815-8D8A-4DD02C0C2591}" presName="parTx4" presStyleLbl="node1" presStyleIdx="3" presStyleCnt="7"/>
      <dgm:spPr/>
    </dgm:pt>
    <dgm:pt modelId="{93A2D234-3DFF-4ECD-8FB7-A57B7AC76C72}" type="pres">
      <dgm:prSet presAssocID="{D888C4B9-C047-4815-8D8A-4DD02C0C2591}" presName="desTx4" presStyleLbl="revTx" presStyleIdx="3" presStyleCnt="7" custScaleX="204906" custLinFactNeighborX="52946" custLinFactNeighborY="-2157">
        <dgm:presLayoutVars>
          <dgm:bulletEnabled val="1"/>
        </dgm:presLayoutVars>
      </dgm:prSet>
      <dgm:spPr/>
    </dgm:pt>
    <dgm:pt modelId="{50C47F95-BD81-4639-8C3B-3CB9472C5E98}" type="pres">
      <dgm:prSet presAssocID="{9B651C4D-22CF-4205-83E7-A47C630E820E}" presName="picture4" presStyleCnt="0"/>
      <dgm:spPr/>
    </dgm:pt>
    <dgm:pt modelId="{19751AA5-5D63-42C2-BBE0-62D73795FD00}" type="pres">
      <dgm:prSet presAssocID="{9B651C4D-22CF-4205-83E7-A47C630E820E}" presName="imageRepeatNode" presStyleLbl="fgImgPlace1" presStyleIdx="3" presStyleCnt="7"/>
      <dgm:spPr/>
    </dgm:pt>
    <dgm:pt modelId="{7CF949CD-B249-4807-B4CD-CDDA48932550}" type="pres">
      <dgm:prSet presAssocID="{94613ACA-B0A2-4BEE-8C41-56350EF2326C}" presName="parTx5" presStyleLbl="node1" presStyleIdx="4" presStyleCnt="7"/>
      <dgm:spPr/>
    </dgm:pt>
    <dgm:pt modelId="{A6FE4901-F445-4006-9A26-3C0C22DA19A9}" type="pres">
      <dgm:prSet presAssocID="{94613ACA-B0A2-4BEE-8C41-56350EF2326C}" presName="desTx5" presStyleLbl="revTx" presStyleIdx="4" presStyleCnt="7">
        <dgm:presLayoutVars>
          <dgm:bulletEnabled val="1"/>
        </dgm:presLayoutVars>
      </dgm:prSet>
      <dgm:spPr/>
    </dgm:pt>
    <dgm:pt modelId="{0A717C3E-166D-4D13-8D96-D9ADA1B25514}" type="pres">
      <dgm:prSet presAssocID="{E71B8EC1-915E-4B35-9339-918D7155B017}" presName="picture5" presStyleCnt="0"/>
      <dgm:spPr/>
    </dgm:pt>
    <dgm:pt modelId="{E220ED42-5880-4581-8D74-359252668FA8}" type="pres">
      <dgm:prSet presAssocID="{E71B8EC1-915E-4B35-9339-918D7155B017}" presName="imageRepeatNode" presStyleLbl="fgImgPlace1" presStyleIdx="4" presStyleCnt="7"/>
      <dgm:spPr/>
    </dgm:pt>
    <dgm:pt modelId="{2AFFFBF3-7F49-41E6-ADB2-4B8F20312302}" type="pres">
      <dgm:prSet presAssocID="{A52787E8-0107-42FA-80D0-721FEC026243}" presName="parTx6" presStyleLbl="node1" presStyleIdx="5" presStyleCnt="7"/>
      <dgm:spPr/>
    </dgm:pt>
    <dgm:pt modelId="{626D2C40-ADC6-4A6F-98B4-46741A0084FB}" type="pres">
      <dgm:prSet presAssocID="{A52787E8-0107-42FA-80D0-721FEC026243}" presName="desTx6" presStyleLbl="revTx" presStyleIdx="5" presStyleCnt="7" custScaleX="254928" custLinFactNeighborX="85084" custLinFactNeighborY="-11538">
        <dgm:presLayoutVars>
          <dgm:bulletEnabled val="1"/>
        </dgm:presLayoutVars>
      </dgm:prSet>
      <dgm:spPr/>
    </dgm:pt>
    <dgm:pt modelId="{F8C3A475-1287-4344-9E0E-21185ADAC512}" type="pres">
      <dgm:prSet presAssocID="{C0B79B58-E11C-4CAC-83D8-E8B74A5871C8}" presName="picture6" presStyleCnt="0"/>
      <dgm:spPr/>
    </dgm:pt>
    <dgm:pt modelId="{EEE2A117-FE6D-4FE1-BFBF-B8CDDA682E48}" type="pres">
      <dgm:prSet presAssocID="{C0B79B58-E11C-4CAC-83D8-E8B74A5871C8}" presName="imageRepeatNode" presStyleLbl="fgImgPlace1" presStyleIdx="5" presStyleCnt="7"/>
      <dgm:spPr/>
    </dgm:pt>
    <dgm:pt modelId="{222F99CB-B3BF-40C5-A7EB-64B5193AF79C}" type="pres">
      <dgm:prSet presAssocID="{460E4A4A-1453-4BEE-B886-226B30F19747}" presName="parTx7" presStyleLbl="node1" presStyleIdx="6" presStyleCnt="7"/>
      <dgm:spPr/>
    </dgm:pt>
    <dgm:pt modelId="{62E45C27-D156-44D7-90BF-E91B91E385AF}" type="pres">
      <dgm:prSet presAssocID="{460E4A4A-1453-4BEE-B886-226B30F19747}" presName="desTx7" presStyleLbl="revTx" presStyleIdx="6" presStyleCnt="7" custScaleX="300170" custLinFactNeighborX="98971" custLinFactNeighborY="-8629">
        <dgm:presLayoutVars>
          <dgm:bulletEnabled val="1"/>
        </dgm:presLayoutVars>
      </dgm:prSet>
      <dgm:spPr/>
    </dgm:pt>
    <dgm:pt modelId="{C2F000B7-AD47-4E52-ACCF-D33C3F53D91B}" type="pres">
      <dgm:prSet presAssocID="{585853C6-853F-40DB-8718-5024EBB72934}" presName="picture7" presStyleCnt="0"/>
      <dgm:spPr/>
    </dgm:pt>
    <dgm:pt modelId="{339889DB-11EB-4C5E-BE5E-CDCA373B5358}" type="pres">
      <dgm:prSet presAssocID="{585853C6-853F-40DB-8718-5024EBB72934}" presName="imageRepeatNode" presStyleLbl="fgImgPlace1" presStyleIdx="6" presStyleCnt="7"/>
      <dgm:spPr/>
    </dgm:pt>
  </dgm:ptLst>
  <dgm:cxnLst>
    <dgm:cxn modelId="{2A78D20B-5487-4DE2-B14F-B30427031DE9}" srcId="{EB071EDA-5E7B-450B-BF58-1D1125644039}" destId="{62EBC60F-ABD2-4666-8EB7-BCAD4DE0B6D9}" srcOrd="7" destOrd="0" parTransId="{78B80B8B-EABD-41AC-9330-53BF6A884062}" sibTransId="{AAFBAE5F-C85A-4C30-953A-C5731DA49FD7}"/>
    <dgm:cxn modelId="{6487A911-F981-405E-8949-B3C9D58730D6}" type="presOf" srcId="{FAC02E6F-E8A6-4318-A4B7-8DA6FF6DF84F}" destId="{CB352122-5315-46D7-AC7B-E37BB351B52B}" srcOrd="0" destOrd="0" presId="urn:microsoft.com/office/officeart/2008/layout/AscendingPictureAccentProcess"/>
    <dgm:cxn modelId="{A0406F15-050E-49CE-85B6-CF0609E5E383}" type="presOf" srcId="{126EC84F-3880-4531-9433-76FB1426F103}" destId="{421EFB1F-F77B-4B8D-8A97-3431BE95B127}" srcOrd="0" destOrd="0" presId="urn:microsoft.com/office/officeart/2008/layout/AscendingPictureAccentProcess"/>
    <dgm:cxn modelId="{E80A2E29-4933-4CB1-AF5E-F1C184843175}" srcId="{126EC84F-3880-4531-9433-76FB1426F103}" destId="{12746962-3541-463C-B3B7-5952D4F8275F}" srcOrd="0" destOrd="0" parTransId="{9FFB873E-8928-4514-9B11-B3D3047431F2}" sibTransId="{DD7E7D0F-366A-4F29-AEA0-B44EF31A1560}"/>
    <dgm:cxn modelId="{F74B602F-BDF1-4CB9-8825-8E97D9A1523D}" type="presOf" srcId="{656F5337-F75C-4FEF-8E5E-6097824DD89E}" destId="{C19A2FF7-758A-4729-911D-B313C66833A3}" srcOrd="0" destOrd="0" presId="urn:microsoft.com/office/officeart/2008/layout/AscendingPictureAccentProcess"/>
    <dgm:cxn modelId="{D467B93D-1318-4E13-9FD5-8416981EAA42}" type="presOf" srcId="{8F6A8BAC-650F-41AC-8DD6-9285E9DE7FC0}" destId="{21B6892B-78C6-4D99-A408-8FEC7D5089DD}" srcOrd="0" destOrd="0" presId="urn:microsoft.com/office/officeart/2008/layout/AscendingPictureAccentProcess"/>
    <dgm:cxn modelId="{3FFDE93D-135E-4AB9-A0A7-4D90F6DA7014}" type="presOf" srcId="{452B76CD-BC4D-4DD2-B62E-BAFC514E7CFC}" destId="{A6FE4901-F445-4006-9A26-3C0C22DA19A9}" srcOrd="0" destOrd="0" presId="urn:microsoft.com/office/officeart/2008/layout/AscendingPictureAccentProcess"/>
    <dgm:cxn modelId="{371B505B-6F12-406E-BC0E-2CDF55D2AEA7}" srcId="{EB071EDA-5E7B-450B-BF58-1D1125644039}" destId="{D888C4B9-C047-4815-8D8A-4DD02C0C2591}" srcOrd="3" destOrd="0" parTransId="{AC38EE46-9A3A-49CA-BA10-0B6F2A42DA5B}" sibTransId="{9B651C4D-22CF-4205-83E7-A47C630E820E}"/>
    <dgm:cxn modelId="{BA057C5C-0FF6-4D7D-818F-4359DE954A2C}" srcId="{A52787E8-0107-42FA-80D0-721FEC026243}" destId="{4B5746C4-B144-469B-9E95-8204D7F86762}" srcOrd="0" destOrd="0" parTransId="{1B23702D-FF61-4639-9944-D16E96B6D114}" sibTransId="{E2C6032D-C9B8-4D28-A7BE-6509288016E4}"/>
    <dgm:cxn modelId="{ED153B5D-A9A9-4033-8200-7A03371763B8}" type="presOf" srcId="{460E4A4A-1453-4BEE-B886-226B30F19747}" destId="{222F99CB-B3BF-40C5-A7EB-64B5193AF79C}" srcOrd="0" destOrd="0" presId="urn:microsoft.com/office/officeart/2008/layout/AscendingPictureAccentProcess"/>
    <dgm:cxn modelId="{E6D1F25D-9478-4042-9134-860CB870DD45}" type="presOf" srcId="{5BDE1815-4033-4817-985E-127EC5C47124}" destId="{62E45C27-D156-44D7-90BF-E91B91E385AF}" srcOrd="0" destOrd="0" presId="urn:microsoft.com/office/officeart/2008/layout/AscendingPictureAccentProcess"/>
    <dgm:cxn modelId="{73746543-E43C-4041-BFBB-F50E1261BE36}" srcId="{EB071EDA-5E7B-450B-BF58-1D1125644039}" destId="{DFE9508A-D2CB-418D-8EE2-B49BF20778E4}" srcOrd="2" destOrd="0" parTransId="{0F6AE9CE-F405-4565-9AFC-CE54547126BB}" sibTransId="{FAC02E6F-E8A6-4318-A4B7-8DA6FF6DF84F}"/>
    <dgm:cxn modelId="{3E021E67-2A8E-4595-B6C5-BE88A5FF5636}" type="presOf" srcId="{12746962-3541-463C-B3B7-5952D4F8275F}" destId="{F71BF5A7-4A43-44B7-ABDE-F0CE66073729}" srcOrd="0" destOrd="0" presId="urn:microsoft.com/office/officeart/2008/layout/AscendingPictureAccentProcess"/>
    <dgm:cxn modelId="{AB183C4D-4EA0-45BA-9657-7AE743323703}" srcId="{DFE9508A-D2CB-418D-8EE2-B49BF20778E4}" destId="{656F5337-F75C-4FEF-8E5E-6097824DD89E}" srcOrd="0" destOrd="0" parTransId="{14B0465E-9F79-4004-8C73-A0551053EEB5}" sibTransId="{CD607C87-11D3-41A1-AC3D-4458C063134B}"/>
    <dgm:cxn modelId="{2C4C146F-25DD-409A-9EAA-987B3C90E56C}" type="presOf" srcId="{A52787E8-0107-42FA-80D0-721FEC026243}" destId="{2AFFFBF3-7F49-41E6-ADB2-4B8F20312302}" srcOrd="0" destOrd="0" presId="urn:microsoft.com/office/officeart/2008/layout/AscendingPictureAccentProcess"/>
    <dgm:cxn modelId="{CF840250-74B9-4ED7-B765-DDFC668C76FC}" srcId="{94613ACA-B0A2-4BEE-8C41-56350EF2326C}" destId="{452B76CD-BC4D-4DD2-B62E-BAFC514E7CFC}" srcOrd="0" destOrd="0" parTransId="{53E1CC86-2877-4741-BF46-749480EB5A24}" sibTransId="{93CAEB18-03FE-43A4-B130-FCDCAA3118A6}"/>
    <dgm:cxn modelId="{4E25E852-F7EA-4DF4-82CF-A4D0B0FADA40}" type="presOf" srcId="{F63C9C94-79E4-43CF-9092-635F8198430B}" destId="{A7F01807-E082-4ED1-8C32-B8EDA9686F73}" srcOrd="0" destOrd="0" presId="urn:microsoft.com/office/officeart/2008/layout/AscendingPictureAccentProcess"/>
    <dgm:cxn modelId="{07EF097C-60FB-4C7C-A312-EF32519F175B}" type="presOf" srcId="{0FBB9938-8E9A-41A7-9CF4-755E6AECC621}" destId="{03D28DC6-D9C6-4114-8C12-BBF12EEE17F5}" srcOrd="0" destOrd="0" presId="urn:microsoft.com/office/officeart/2008/layout/AscendingPictureAccentProcess"/>
    <dgm:cxn modelId="{87473A81-A01A-4F2A-ACA8-639125437A82}" srcId="{EB071EDA-5E7B-450B-BF58-1D1125644039}" destId="{E85B868C-1C95-4D2B-83B5-3684E6F0FC61}" srcOrd="9" destOrd="0" parTransId="{4E3DCF5F-6BD5-4E42-A3DF-107DB55CAEC5}" sibTransId="{CD3E8597-D50E-4ADD-A396-BE97C80261D7}"/>
    <dgm:cxn modelId="{2B9C2582-8B81-41EB-BBBE-A4D5F0606D86}" type="presOf" srcId="{28B206F9-316E-4D84-9177-79AE9F9FFE1F}" destId="{75EED6F0-1524-461C-80FC-5722FABBD90F}" srcOrd="0" destOrd="0" presId="urn:microsoft.com/office/officeart/2008/layout/AscendingPictureAccentProcess"/>
    <dgm:cxn modelId="{96610F83-D2A7-4AF5-AEE6-C3BCC7B8D49B}" type="presOf" srcId="{94613ACA-B0A2-4BEE-8C41-56350EF2326C}" destId="{7CF949CD-B249-4807-B4CD-CDDA48932550}" srcOrd="0" destOrd="0" presId="urn:microsoft.com/office/officeart/2008/layout/AscendingPictureAccentProcess"/>
    <dgm:cxn modelId="{A7D38685-3462-4C3A-B712-606CE3F3CA05}" type="presOf" srcId="{9B651C4D-22CF-4205-83E7-A47C630E820E}" destId="{19751AA5-5D63-42C2-BBE0-62D73795FD00}" srcOrd="0" destOrd="0" presId="urn:microsoft.com/office/officeart/2008/layout/AscendingPictureAccentProcess"/>
    <dgm:cxn modelId="{4E463A88-C38D-4378-B6B1-DD9B351C8F73}" srcId="{EB071EDA-5E7B-450B-BF58-1D1125644039}" destId="{F4B759AA-14E2-4FCB-81B8-7C00F795FCE2}" srcOrd="10" destOrd="0" parTransId="{1E6017B3-E109-4E47-91C6-F0CDBD54FF29}" sibTransId="{B23C1CC8-2177-458A-B74B-21AC15195C47}"/>
    <dgm:cxn modelId="{2401588E-9BB8-44DB-A63A-9970DF12503E}" srcId="{EB071EDA-5E7B-450B-BF58-1D1125644039}" destId="{D59FD800-8E36-491B-BF3F-C35A298AEA3F}" srcOrd="12" destOrd="0" parTransId="{589C40C1-304F-4B5D-8B67-A38575AA195D}" sibTransId="{4FB19567-B977-44F3-B876-91AEE524281A}"/>
    <dgm:cxn modelId="{AA845797-3431-4F74-8089-A30C6C0B7EF4}" type="presOf" srcId="{E71B8EC1-915E-4B35-9339-918D7155B017}" destId="{E220ED42-5880-4581-8D74-359252668FA8}" srcOrd="0" destOrd="0" presId="urn:microsoft.com/office/officeart/2008/layout/AscendingPictureAccentProcess"/>
    <dgm:cxn modelId="{C44C4999-5B7B-44C6-AA20-B0F1071913BB}" srcId="{EB071EDA-5E7B-450B-BF58-1D1125644039}" destId="{8F6A8BAC-650F-41AC-8DD6-9285E9DE7FC0}" srcOrd="1" destOrd="0" parTransId="{B20500BC-DB9C-4A5A-8EF1-48F144F5D0B0}" sibTransId="{28B206F9-316E-4D84-9177-79AE9F9FFE1F}"/>
    <dgm:cxn modelId="{9431319B-55BF-462D-8DFF-E0CEC0A76675}" srcId="{EB071EDA-5E7B-450B-BF58-1D1125644039}" destId="{460E4A4A-1453-4BEE-B886-226B30F19747}" srcOrd="6" destOrd="0" parTransId="{F69961C8-53D8-47FE-945A-D092DC5E49E0}" sibTransId="{585853C6-853F-40DB-8718-5024EBB72934}"/>
    <dgm:cxn modelId="{CD86F4A4-A8A6-4F49-AA92-9327EAFC5E8F}" type="presOf" srcId="{DFE9508A-D2CB-418D-8EE2-B49BF20778E4}" destId="{B34D8574-2102-4882-885A-45258DD06FDB}" srcOrd="0" destOrd="0" presId="urn:microsoft.com/office/officeart/2008/layout/AscendingPictureAccentProcess"/>
    <dgm:cxn modelId="{99ED36AD-8CD3-4A47-94D1-38A5759A5A3D}" srcId="{460E4A4A-1453-4BEE-B886-226B30F19747}" destId="{5BDE1815-4033-4817-985E-127EC5C47124}" srcOrd="0" destOrd="0" parTransId="{A917D792-66A9-494C-9E85-F62C494A54ED}" sibTransId="{757BF9E8-18E8-482E-948C-AC3A858427D1}"/>
    <dgm:cxn modelId="{7D196CB0-59CC-48A2-A8A6-3E8A402A46DB}" srcId="{EB071EDA-5E7B-450B-BF58-1D1125644039}" destId="{126EC84F-3880-4531-9433-76FB1426F103}" srcOrd="0" destOrd="0" parTransId="{9CF7CFA9-6F4C-4026-80E3-95F3D549843C}" sibTransId="{0FBB9938-8E9A-41A7-9CF4-755E6AECC621}"/>
    <dgm:cxn modelId="{548B86B1-F3BD-4677-833F-7CD3C5E2AC50}" type="presOf" srcId="{D888C4B9-C047-4815-8D8A-4DD02C0C2591}" destId="{303430C4-9BEE-4090-A04D-A8A52071771D}" srcOrd="0" destOrd="0" presId="urn:microsoft.com/office/officeart/2008/layout/AscendingPictureAccentProcess"/>
    <dgm:cxn modelId="{290B99B7-330F-443A-B416-77CF8765B8A3}" type="presOf" srcId="{EB071EDA-5E7B-450B-BF58-1D1125644039}" destId="{1AE52DB3-CC88-4094-BBE5-F195E66165F6}" srcOrd="0" destOrd="0" presId="urn:microsoft.com/office/officeart/2008/layout/AscendingPictureAccentProcess"/>
    <dgm:cxn modelId="{02735DB9-30CC-49AF-B543-A0F05A36F99B}" type="presOf" srcId="{4B5746C4-B144-469B-9E95-8204D7F86762}" destId="{626D2C40-ADC6-4A6F-98B4-46741A0084FB}" srcOrd="0" destOrd="0" presId="urn:microsoft.com/office/officeart/2008/layout/AscendingPictureAccentProcess"/>
    <dgm:cxn modelId="{FDC8FBBA-E961-4154-B881-D6F6DC5FA2CF}" srcId="{8F6A8BAC-650F-41AC-8DD6-9285E9DE7FC0}" destId="{F63C9C94-79E4-43CF-9092-635F8198430B}" srcOrd="0" destOrd="0" parTransId="{83652E0C-B39A-401A-A512-CC0E2F7B595C}" sibTransId="{8B30BC16-E843-45E0-9B8E-71756F420E80}"/>
    <dgm:cxn modelId="{D996D7C9-ACD3-4292-842F-C62DF98A16F0}" srcId="{EB071EDA-5E7B-450B-BF58-1D1125644039}" destId="{7B996FE4-8CA2-4E6D-B3D8-04C6B072A3F4}" srcOrd="8" destOrd="0" parTransId="{8312D176-C0D7-44CA-B599-D041DA01C4FD}" sibTransId="{92011A09-3A29-4C80-8D43-A02610EFD221}"/>
    <dgm:cxn modelId="{059E18CA-1941-4D60-9ACD-AD3F35ABDF95}" type="presOf" srcId="{585853C6-853F-40DB-8718-5024EBB72934}" destId="{339889DB-11EB-4C5E-BE5E-CDCA373B5358}" srcOrd="0" destOrd="0" presId="urn:microsoft.com/office/officeart/2008/layout/AscendingPictureAccentProcess"/>
    <dgm:cxn modelId="{FC0985D8-7BC1-41C3-98D2-E976269EA8EC}" srcId="{D888C4B9-C047-4815-8D8A-4DD02C0C2591}" destId="{961F5EDE-7E14-46EE-83F9-D551100DD267}" srcOrd="0" destOrd="0" parTransId="{4F89E66E-718C-4872-98FC-CB2E5ED26549}" sibTransId="{09C76DEA-6996-497B-96CB-8BFE381B95C7}"/>
    <dgm:cxn modelId="{19C496DC-B49A-456D-9E80-B60EAA3435C2}" type="presOf" srcId="{C0B79B58-E11C-4CAC-83D8-E8B74A5871C8}" destId="{EEE2A117-FE6D-4FE1-BFBF-B8CDDA682E48}" srcOrd="0" destOrd="0" presId="urn:microsoft.com/office/officeart/2008/layout/AscendingPictureAccentProcess"/>
    <dgm:cxn modelId="{F9163CE7-F135-46CD-A2C3-DCF3A69F1F3F}" srcId="{EB071EDA-5E7B-450B-BF58-1D1125644039}" destId="{50015743-EC59-44B1-8FA4-D2EE856FFE66}" srcOrd="11" destOrd="0" parTransId="{09592FE0-3AFA-4D55-9FE7-C034C3B9EEF4}" sibTransId="{20736D36-B78B-497C-B300-658D2037233B}"/>
    <dgm:cxn modelId="{B3ACBBEC-2E83-4ED2-94DD-9C0DFDACB906}" type="presOf" srcId="{961F5EDE-7E14-46EE-83F9-D551100DD267}" destId="{93A2D234-3DFF-4ECD-8FB7-A57B7AC76C72}" srcOrd="0" destOrd="0" presId="urn:microsoft.com/office/officeart/2008/layout/AscendingPictureAccentProcess"/>
    <dgm:cxn modelId="{109AB9FA-CE79-4CA8-9EDE-72C9B348446E}" srcId="{EB071EDA-5E7B-450B-BF58-1D1125644039}" destId="{A52787E8-0107-42FA-80D0-721FEC026243}" srcOrd="5" destOrd="0" parTransId="{7BC5582F-546D-46A2-AA69-AD88B09A4373}" sibTransId="{C0B79B58-E11C-4CAC-83D8-E8B74A5871C8}"/>
    <dgm:cxn modelId="{0B4E9FFF-B63D-4C8E-B4E0-2C70EC6C61FF}" srcId="{EB071EDA-5E7B-450B-BF58-1D1125644039}" destId="{94613ACA-B0A2-4BEE-8C41-56350EF2326C}" srcOrd="4" destOrd="0" parTransId="{867FB108-4740-44B1-B38B-D8FEFD0DC464}" sibTransId="{E71B8EC1-915E-4B35-9339-918D7155B017}"/>
    <dgm:cxn modelId="{469CD44F-F9DF-4100-857D-6E74467DFFBA}" type="presParOf" srcId="{1AE52DB3-CC88-4094-BBE5-F195E66165F6}" destId="{AFC56D83-1414-4A19-9D6B-405618440122}" srcOrd="0" destOrd="0" presId="urn:microsoft.com/office/officeart/2008/layout/AscendingPictureAccentProcess"/>
    <dgm:cxn modelId="{D8B2653C-D177-42BF-BD0C-2FD4A8A2E4EA}" type="presParOf" srcId="{1AE52DB3-CC88-4094-BBE5-F195E66165F6}" destId="{905A4028-A63B-4348-A7AF-2B85B38C7FEF}" srcOrd="1" destOrd="0" presId="urn:microsoft.com/office/officeart/2008/layout/AscendingPictureAccentProcess"/>
    <dgm:cxn modelId="{D075322C-9192-490C-B349-5FD99F2EE21D}" type="presParOf" srcId="{1AE52DB3-CC88-4094-BBE5-F195E66165F6}" destId="{73F4B062-616D-4CBC-96E0-AE4F9516932B}" srcOrd="2" destOrd="0" presId="urn:microsoft.com/office/officeart/2008/layout/AscendingPictureAccentProcess"/>
    <dgm:cxn modelId="{9081DB8E-1E7B-4520-8E77-AB1371B0D5F3}" type="presParOf" srcId="{1AE52DB3-CC88-4094-BBE5-F195E66165F6}" destId="{B7628C2A-DA25-4E97-9D8F-26E8C725566C}" srcOrd="3" destOrd="0" presId="urn:microsoft.com/office/officeart/2008/layout/AscendingPictureAccentProcess"/>
    <dgm:cxn modelId="{FA80FB22-5997-4172-A260-519655450F6B}" type="presParOf" srcId="{1AE52DB3-CC88-4094-BBE5-F195E66165F6}" destId="{5DD5966E-B2D4-46ED-AAA2-A02F470CE347}" srcOrd="4" destOrd="0" presId="urn:microsoft.com/office/officeart/2008/layout/AscendingPictureAccentProcess"/>
    <dgm:cxn modelId="{598BD0EF-4637-4F6C-837C-20CD8F6B774D}" type="presParOf" srcId="{1AE52DB3-CC88-4094-BBE5-F195E66165F6}" destId="{B434ABDA-DA8D-416D-9FF9-68A461FE2A8C}" srcOrd="5" destOrd="0" presId="urn:microsoft.com/office/officeart/2008/layout/AscendingPictureAccentProcess"/>
    <dgm:cxn modelId="{346072AE-0837-4682-97F3-2565D6FC713C}" type="presParOf" srcId="{1AE52DB3-CC88-4094-BBE5-F195E66165F6}" destId="{CD628BFB-4DD5-4C6E-A9A4-E6A18B493570}" srcOrd="6" destOrd="0" presId="urn:microsoft.com/office/officeart/2008/layout/AscendingPictureAccentProcess"/>
    <dgm:cxn modelId="{2EA9E4F8-8D93-4DC7-99E3-A2EB0022408D}" type="presParOf" srcId="{1AE52DB3-CC88-4094-BBE5-F195E66165F6}" destId="{01DFDFE2-553D-4D4D-870D-DCE459239291}" srcOrd="7" destOrd="0" presId="urn:microsoft.com/office/officeart/2008/layout/AscendingPictureAccentProcess"/>
    <dgm:cxn modelId="{34F72092-FFF6-4DF9-9C37-EF48BAE4776A}" type="presParOf" srcId="{1AE52DB3-CC88-4094-BBE5-F195E66165F6}" destId="{73AE51F8-DD25-44D0-A0EE-5ADF3DCF4A3F}" srcOrd="8" destOrd="0" presId="urn:microsoft.com/office/officeart/2008/layout/AscendingPictureAccentProcess"/>
    <dgm:cxn modelId="{ACDDB5F8-E8E5-4C85-A25A-F01E2F875CFC}" type="presParOf" srcId="{1AE52DB3-CC88-4094-BBE5-F195E66165F6}" destId="{D0A120C6-D665-48CC-87CF-E6228F400253}" srcOrd="9" destOrd="0" presId="urn:microsoft.com/office/officeart/2008/layout/AscendingPictureAccentProcess"/>
    <dgm:cxn modelId="{12235445-F3BA-4605-9E91-77FD4207AC75}" type="presParOf" srcId="{1AE52DB3-CC88-4094-BBE5-F195E66165F6}" destId="{3D7762F3-2E13-45A4-AAC0-9BC0720ADF5A}" srcOrd="10" destOrd="0" presId="urn:microsoft.com/office/officeart/2008/layout/AscendingPictureAccentProcess"/>
    <dgm:cxn modelId="{48BC3326-F135-41CB-9FF5-91138EA731C4}" type="presParOf" srcId="{1AE52DB3-CC88-4094-BBE5-F195E66165F6}" destId="{00A7DC7C-BCBC-424B-8749-A47F528EBA42}" srcOrd="11" destOrd="0" presId="urn:microsoft.com/office/officeart/2008/layout/AscendingPictureAccentProcess"/>
    <dgm:cxn modelId="{93D56E64-4765-4DD9-83D0-40EADA210386}" type="presParOf" srcId="{1AE52DB3-CC88-4094-BBE5-F195E66165F6}" destId="{59D5CC1F-54D9-4C40-9D40-ED263265D46D}" srcOrd="12" destOrd="0" presId="urn:microsoft.com/office/officeart/2008/layout/AscendingPictureAccentProcess"/>
    <dgm:cxn modelId="{017E103F-28C5-4F0D-A2B1-E5F97086C4C2}" type="presParOf" srcId="{1AE52DB3-CC88-4094-BBE5-F195E66165F6}" destId="{3798642E-8400-455A-9337-7D333B08D1D7}" srcOrd="13" destOrd="0" presId="urn:microsoft.com/office/officeart/2008/layout/AscendingPictureAccentProcess"/>
    <dgm:cxn modelId="{B072BF7D-EA83-40AC-9ECF-30777E586E1B}" type="presParOf" srcId="{1AE52DB3-CC88-4094-BBE5-F195E66165F6}" destId="{36EB9146-4C15-4D31-9E35-B79017ADC462}" srcOrd="14" destOrd="0" presId="urn:microsoft.com/office/officeart/2008/layout/AscendingPictureAccentProcess"/>
    <dgm:cxn modelId="{49F5BFCB-E9C1-4AC7-9275-CF58E077F04D}" type="presParOf" srcId="{1AE52DB3-CC88-4094-BBE5-F195E66165F6}" destId="{86D70E4F-A003-4665-B3B0-085137E62079}" srcOrd="15" destOrd="0" presId="urn:microsoft.com/office/officeart/2008/layout/AscendingPictureAccentProcess"/>
    <dgm:cxn modelId="{AA88060D-64A6-49A3-923C-4B216D8F2611}" type="presParOf" srcId="{1AE52DB3-CC88-4094-BBE5-F195E66165F6}" destId="{DD459D4E-055F-4010-B63E-9FB801EE86F1}" srcOrd="16" destOrd="0" presId="urn:microsoft.com/office/officeart/2008/layout/AscendingPictureAccentProcess"/>
    <dgm:cxn modelId="{C4739B4A-D912-424C-819B-4DC03B820897}" type="presParOf" srcId="{1AE52DB3-CC88-4094-BBE5-F195E66165F6}" destId="{C2F86F4F-100D-49B9-B55D-2134A88BC139}" srcOrd="17" destOrd="0" presId="urn:microsoft.com/office/officeart/2008/layout/AscendingPictureAccentProcess"/>
    <dgm:cxn modelId="{C69C7DDC-3BED-4193-AD0C-3320F1FBBFF1}" type="presParOf" srcId="{1AE52DB3-CC88-4094-BBE5-F195E66165F6}" destId="{421EFB1F-F77B-4B8D-8A97-3431BE95B127}" srcOrd="18" destOrd="0" presId="urn:microsoft.com/office/officeart/2008/layout/AscendingPictureAccentProcess"/>
    <dgm:cxn modelId="{27BF2B0B-9B1E-46E5-A09C-A7A43DE0617B}" type="presParOf" srcId="{1AE52DB3-CC88-4094-BBE5-F195E66165F6}" destId="{F71BF5A7-4A43-44B7-ABDE-F0CE66073729}" srcOrd="19" destOrd="0" presId="urn:microsoft.com/office/officeart/2008/layout/AscendingPictureAccentProcess"/>
    <dgm:cxn modelId="{C26DACBB-1403-480F-81C2-03A817695CC1}" type="presParOf" srcId="{1AE52DB3-CC88-4094-BBE5-F195E66165F6}" destId="{CF545CB2-749B-4779-971E-066DCBFAD0E8}" srcOrd="20" destOrd="0" presId="urn:microsoft.com/office/officeart/2008/layout/AscendingPictureAccentProcess"/>
    <dgm:cxn modelId="{2986EDBF-6517-47D1-AA19-11EC2CB3FE9A}" type="presParOf" srcId="{CF545CB2-749B-4779-971E-066DCBFAD0E8}" destId="{03D28DC6-D9C6-4114-8C12-BBF12EEE17F5}" srcOrd="0" destOrd="0" presId="urn:microsoft.com/office/officeart/2008/layout/AscendingPictureAccentProcess"/>
    <dgm:cxn modelId="{0561F71B-45BF-48A5-A359-745408C16AC9}" type="presParOf" srcId="{1AE52DB3-CC88-4094-BBE5-F195E66165F6}" destId="{21B6892B-78C6-4D99-A408-8FEC7D5089DD}" srcOrd="21" destOrd="0" presId="urn:microsoft.com/office/officeart/2008/layout/AscendingPictureAccentProcess"/>
    <dgm:cxn modelId="{C4986A8D-61CC-4268-BEE6-43A1DB25DB4A}" type="presParOf" srcId="{1AE52DB3-CC88-4094-BBE5-F195E66165F6}" destId="{A7F01807-E082-4ED1-8C32-B8EDA9686F73}" srcOrd="22" destOrd="0" presId="urn:microsoft.com/office/officeart/2008/layout/AscendingPictureAccentProcess"/>
    <dgm:cxn modelId="{BA6368DF-9EA9-461A-B1B3-184F67F62302}" type="presParOf" srcId="{1AE52DB3-CC88-4094-BBE5-F195E66165F6}" destId="{33CD798B-104F-4DEC-9A86-44D8FA539AA7}" srcOrd="23" destOrd="0" presId="urn:microsoft.com/office/officeart/2008/layout/AscendingPictureAccentProcess"/>
    <dgm:cxn modelId="{55B06545-4F35-44CC-85D1-9E00018F16DB}" type="presParOf" srcId="{33CD798B-104F-4DEC-9A86-44D8FA539AA7}" destId="{75EED6F0-1524-461C-80FC-5722FABBD90F}" srcOrd="0" destOrd="0" presId="urn:microsoft.com/office/officeart/2008/layout/AscendingPictureAccentProcess"/>
    <dgm:cxn modelId="{18DBB0B6-F5D0-4304-88E7-1357D74C6DDA}" type="presParOf" srcId="{1AE52DB3-CC88-4094-BBE5-F195E66165F6}" destId="{B34D8574-2102-4882-885A-45258DD06FDB}" srcOrd="24" destOrd="0" presId="urn:microsoft.com/office/officeart/2008/layout/AscendingPictureAccentProcess"/>
    <dgm:cxn modelId="{5DDE4AE0-0A81-4310-9C31-A88142A6392B}" type="presParOf" srcId="{1AE52DB3-CC88-4094-BBE5-F195E66165F6}" destId="{C19A2FF7-758A-4729-911D-B313C66833A3}" srcOrd="25" destOrd="0" presId="urn:microsoft.com/office/officeart/2008/layout/AscendingPictureAccentProcess"/>
    <dgm:cxn modelId="{C9C2F7EC-EF7B-4D16-BB9E-D648E38598CB}" type="presParOf" srcId="{1AE52DB3-CC88-4094-BBE5-F195E66165F6}" destId="{E9FE87A0-9DD9-4507-BD2C-8103A99D3A08}" srcOrd="26" destOrd="0" presId="urn:microsoft.com/office/officeart/2008/layout/AscendingPictureAccentProcess"/>
    <dgm:cxn modelId="{5F17BED3-B430-4B06-B4AB-4999997880EA}" type="presParOf" srcId="{E9FE87A0-9DD9-4507-BD2C-8103A99D3A08}" destId="{CB352122-5315-46D7-AC7B-E37BB351B52B}" srcOrd="0" destOrd="0" presId="urn:microsoft.com/office/officeart/2008/layout/AscendingPictureAccentProcess"/>
    <dgm:cxn modelId="{D0A46EFA-203B-42C7-B931-BB62AB569675}" type="presParOf" srcId="{1AE52DB3-CC88-4094-BBE5-F195E66165F6}" destId="{303430C4-9BEE-4090-A04D-A8A52071771D}" srcOrd="27" destOrd="0" presId="urn:microsoft.com/office/officeart/2008/layout/AscendingPictureAccentProcess"/>
    <dgm:cxn modelId="{6E5ED26C-2F36-407F-AA0F-AABCD9749414}" type="presParOf" srcId="{1AE52DB3-CC88-4094-BBE5-F195E66165F6}" destId="{93A2D234-3DFF-4ECD-8FB7-A57B7AC76C72}" srcOrd="28" destOrd="0" presId="urn:microsoft.com/office/officeart/2008/layout/AscendingPictureAccentProcess"/>
    <dgm:cxn modelId="{38C7C066-EE14-4B64-9260-C9E688073DA0}" type="presParOf" srcId="{1AE52DB3-CC88-4094-BBE5-F195E66165F6}" destId="{50C47F95-BD81-4639-8C3B-3CB9472C5E98}" srcOrd="29" destOrd="0" presId="urn:microsoft.com/office/officeart/2008/layout/AscendingPictureAccentProcess"/>
    <dgm:cxn modelId="{06BDD00B-E636-4C2A-91AB-A2BBD26FF606}" type="presParOf" srcId="{50C47F95-BD81-4639-8C3B-3CB9472C5E98}" destId="{19751AA5-5D63-42C2-BBE0-62D73795FD00}" srcOrd="0" destOrd="0" presId="urn:microsoft.com/office/officeart/2008/layout/AscendingPictureAccentProcess"/>
    <dgm:cxn modelId="{17903E9E-D08B-4FFE-85AF-9E4D96A27567}" type="presParOf" srcId="{1AE52DB3-CC88-4094-BBE5-F195E66165F6}" destId="{7CF949CD-B249-4807-B4CD-CDDA48932550}" srcOrd="30" destOrd="0" presId="urn:microsoft.com/office/officeart/2008/layout/AscendingPictureAccentProcess"/>
    <dgm:cxn modelId="{B955531C-9FD0-4E84-81B1-7C6CEB82932D}" type="presParOf" srcId="{1AE52DB3-CC88-4094-BBE5-F195E66165F6}" destId="{A6FE4901-F445-4006-9A26-3C0C22DA19A9}" srcOrd="31" destOrd="0" presId="urn:microsoft.com/office/officeart/2008/layout/AscendingPictureAccentProcess"/>
    <dgm:cxn modelId="{38C98D26-D23B-4D05-9B75-0403E7489D4C}" type="presParOf" srcId="{1AE52DB3-CC88-4094-BBE5-F195E66165F6}" destId="{0A717C3E-166D-4D13-8D96-D9ADA1B25514}" srcOrd="32" destOrd="0" presId="urn:microsoft.com/office/officeart/2008/layout/AscendingPictureAccentProcess"/>
    <dgm:cxn modelId="{292C3AA5-6686-459B-B602-0F5B6D5680D0}" type="presParOf" srcId="{0A717C3E-166D-4D13-8D96-D9ADA1B25514}" destId="{E220ED42-5880-4581-8D74-359252668FA8}" srcOrd="0" destOrd="0" presId="urn:microsoft.com/office/officeart/2008/layout/AscendingPictureAccentProcess"/>
    <dgm:cxn modelId="{C5F4B5E2-3F1B-41F7-A362-A40CE08C0201}" type="presParOf" srcId="{1AE52DB3-CC88-4094-BBE5-F195E66165F6}" destId="{2AFFFBF3-7F49-41E6-ADB2-4B8F20312302}" srcOrd="33" destOrd="0" presId="urn:microsoft.com/office/officeart/2008/layout/AscendingPictureAccentProcess"/>
    <dgm:cxn modelId="{BF5EC049-4364-468C-9668-C62AD8341B02}" type="presParOf" srcId="{1AE52DB3-CC88-4094-BBE5-F195E66165F6}" destId="{626D2C40-ADC6-4A6F-98B4-46741A0084FB}" srcOrd="34" destOrd="0" presId="urn:microsoft.com/office/officeart/2008/layout/AscendingPictureAccentProcess"/>
    <dgm:cxn modelId="{87C8FBFD-6FA5-413C-9ADD-69F947CE2141}" type="presParOf" srcId="{1AE52DB3-CC88-4094-BBE5-F195E66165F6}" destId="{F8C3A475-1287-4344-9E0E-21185ADAC512}" srcOrd="35" destOrd="0" presId="urn:microsoft.com/office/officeart/2008/layout/AscendingPictureAccentProcess"/>
    <dgm:cxn modelId="{75425819-36E7-4F31-997F-A5B39B6F140A}" type="presParOf" srcId="{F8C3A475-1287-4344-9E0E-21185ADAC512}" destId="{EEE2A117-FE6D-4FE1-BFBF-B8CDDA682E48}" srcOrd="0" destOrd="0" presId="urn:microsoft.com/office/officeart/2008/layout/AscendingPictureAccentProcess"/>
    <dgm:cxn modelId="{DBCC3F40-EA98-4304-BFED-BB744C9E9B68}" type="presParOf" srcId="{1AE52DB3-CC88-4094-BBE5-F195E66165F6}" destId="{222F99CB-B3BF-40C5-A7EB-64B5193AF79C}" srcOrd="36" destOrd="0" presId="urn:microsoft.com/office/officeart/2008/layout/AscendingPictureAccentProcess"/>
    <dgm:cxn modelId="{1BD2DB12-B71C-42A9-9A8C-391E303DB855}" type="presParOf" srcId="{1AE52DB3-CC88-4094-BBE5-F195E66165F6}" destId="{62E45C27-D156-44D7-90BF-E91B91E385AF}" srcOrd="37" destOrd="0" presId="urn:microsoft.com/office/officeart/2008/layout/AscendingPictureAccentProcess"/>
    <dgm:cxn modelId="{E2579BAB-8EDA-4F71-922C-FC43CF77DBE9}" type="presParOf" srcId="{1AE52DB3-CC88-4094-BBE5-F195E66165F6}" destId="{C2F000B7-AD47-4E52-ACCF-D33C3F53D91B}" srcOrd="38" destOrd="0" presId="urn:microsoft.com/office/officeart/2008/layout/AscendingPictureAccentProcess"/>
    <dgm:cxn modelId="{057C56E9-CA7E-4C5C-9CF7-FFC5E95DACB7}" type="presParOf" srcId="{C2F000B7-AD47-4E52-ACCF-D33C3F53D91B}" destId="{339889DB-11EB-4C5E-BE5E-CDCA373B535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71EDA-5E7B-450B-BF58-1D1125644039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26EC84F-3880-4531-9433-76FB1426F103}">
      <dgm:prSet phldrT="[Text]"/>
      <dgm:spPr/>
      <dgm:t>
        <a:bodyPr/>
        <a:lstStyle/>
        <a:p>
          <a:r>
            <a:rPr lang="ru-RU" dirty="0"/>
            <a:t>Донор</a:t>
          </a:r>
          <a:endParaRPr lang="en-US" dirty="0"/>
        </a:p>
      </dgm:t>
    </dgm:pt>
    <dgm:pt modelId="{9CF7CFA9-6F4C-4026-80E3-95F3D549843C}" type="parTrans" cxnId="{7D196CB0-59CC-48A2-A8A6-3E8A402A46DB}">
      <dgm:prSet/>
      <dgm:spPr/>
      <dgm:t>
        <a:bodyPr/>
        <a:lstStyle/>
        <a:p>
          <a:endParaRPr lang="en-US"/>
        </a:p>
      </dgm:t>
    </dgm:pt>
    <dgm:pt modelId="{0FBB9938-8E9A-41A7-9CF4-755E6AECC621}" type="sibTrans" cxnId="{7D196CB0-59CC-48A2-A8A6-3E8A402A46D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US"/>
        </a:p>
      </dgm:t>
    </dgm:pt>
    <dgm:pt modelId="{8F6A8BAC-650F-41AC-8DD6-9285E9DE7FC0}">
      <dgm:prSet phldrT="[Text]"/>
      <dgm:spPr/>
      <dgm:t>
        <a:bodyPr/>
        <a:lstStyle/>
        <a:p>
          <a:r>
            <a:rPr lang="ru-RU" dirty="0"/>
            <a:t>Заказчик</a:t>
          </a:r>
          <a:endParaRPr lang="en-US" dirty="0"/>
        </a:p>
      </dgm:t>
    </dgm:pt>
    <dgm:pt modelId="{B20500BC-DB9C-4A5A-8EF1-48F144F5D0B0}" type="parTrans" cxnId="{C44C4999-5B7B-44C6-AA20-B0F1071913BB}">
      <dgm:prSet/>
      <dgm:spPr/>
      <dgm:t>
        <a:bodyPr/>
        <a:lstStyle/>
        <a:p>
          <a:endParaRPr lang="en-US"/>
        </a:p>
      </dgm:t>
    </dgm:pt>
    <dgm:pt modelId="{28B206F9-316E-4D84-9177-79AE9F9FFE1F}" type="sibTrans" cxnId="{C44C4999-5B7B-44C6-AA20-B0F1071913BB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DFE9508A-D2CB-418D-8EE2-B49BF20778E4}">
      <dgm:prSet phldrT="[Text]"/>
      <dgm:spPr/>
      <dgm:t>
        <a:bodyPr/>
        <a:lstStyle/>
        <a:p>
          <a:r>
            <a:rPr lang="ru-RU" dirty="0"/>
            <a:t>Специалист, который пишет заявку на тендер</a:t>
          </a:r>
          <a:endParaRPr lang="en-US" dirty="0"/>
        </a:p>
      </dgm:t>
    </dgm:pt>
    <dgm:pt modelId="{0F6AE9CE-F405-4565-9AFC-CE54547126BB}" type="parTrans" cxnId="{73746543-E43C-4041-BFBB-F50E1261BE36}">
      <dgm:prSet/>
      <dgm:spPr/>
      <dgm:t>
        <a:bodyPr/>
        <a:lstStyle/>
        <a:p>
          <a:endParaRPr lang="en-US"/>
        </a:p>
      </dgm:t>
    </dgm:pt>
    <dgm:pt modelId="{FAC02E6F-E8A6-4318-A4B7-8DA6FF6DF84F}" type="sibTrans" cxnId="{73746543-E43C-4041-BFBB-F50E1261BE36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D888C4B9-C047-4815-8D8A-4DD02C0C2591}">
      <dgm:prSet/>
      <dgm:spPr/>
      <dgm:t>
        <a:bodyPr/>
        <a:lstStyle/>
        <a:p>
          <a:r>
            <a:rPr lang="ru-RU" dirty="0"/>
            <a:t>Офис оценки заказчика</a:t>
          </a:r>
          <a:endParaRPr lang="en-US" dirty="0"/>
        </a:p>
      </dgm:t>
    </dgm:pt>
    <dgm:pt modelId="{AC38EE46-9A3A-49CA-BA10-0B6F2A42DA5B}" type="parTrans" cxnId="{371B505B-6F12-406E-BC0E-2CDF55D2AEA7}">
      <dgm:prSet/>
      <dgm:spPr/>
      <dgm:t>
        <a:bodyPr/>
        <a:lstStyle/>
        <a:p>
          <a:endParaRPr lang="en-US"/>
        </a:p>
      </dgm:t>
    </dgm:pt>
    <dgm:pt modelId="{9B651C4D-22CF-4205-83E7-A47C630E820E}" type="sibTrans" cxnId="{371B505B-6F12-406E-BC0E-2CDF55D2AEA7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94613ACA-B0A2-4BEE-8C41-56350EF2326C}">
      <dgm:prSet/>
      <dgm:spPr/>
      <dgm:t>
        <a:bodyPr/>
        <a:lstStyle/>
        <a:p>
          <a:r>
            <a:rPr lang="ru-RU" dirty="0"/>
            <a:t>Лидер команды </a:t>
          </a:r>
          <a:endParaRPr lang="en-US" dirty="0"/>
        </a:p>
      </dgm:t>
    </dgm:pt>
    <dgm:pt modelId="{867FB108-4740-44B1-B38B-D8FEFD0DC464}" type="parTrans" cxnId="{0B4E9FFF-B63D-4C8E-B4E0-2C70EC6C61FF}">
      <dgm:prSet/>
      <dgm:spPr/>
      <dgm:t>
        <a:bodyPr/>
        <a:lstStyle/>
        <a:p>
          <a:endParaRPr lang="en-US"/>
        </a:p>
      </dgm:t>
    </dgm:pt>
    <dgm:pt modelId="{E71B8EC1-915E-4B35-9339-918D7155B017}" type="sibTrans" cxnId="{0B4E9FFF-B63D-4C8E-B4E0-2C70EC6C61FF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452B76CD-BC4D-4DD2-B62E-BAFC514E7CFC}">
      <dgm:prSet custT="1"/>
      <dgm:spPr/>
      <dgm:t>
        <a:bodyPr/>
        <a:lstStyle/>
        <a:p>
          <a:r>
            <a:rPr lang="ru-RU" sz="1400" dirty="0"/>
            <a:t>Проводит оценку</a:t>
          </a:r>
          <a:endParaRPr lang="en-US" sz="1400" dirty="0"/>
        </a:p>
      </dgm:t>
    </dgm:pt>
    <dgm:pt modelId="{53E1CC86-2877-4741-BF46-749480EB5A24}" type="parTrans" cxnId="{CF840250-74B9-4ED7-B765-DDFC668C76FC}">
      <dgm:prSet/>
      <dgm:spPr/>
      <dgm:t>
        <a:bodyPr/>
        <a:lstStyle/>
        <a:p>
          <a:endParaRPr lang="en-US"/>
        </a:p>
      </dgm:t>
    </dgm:pt>
    <dgm:pt modelId="{93CAEB18-03FE-43A4-B130-FCDCAA3118A6}" type="sibTrans" cxnId="{CF840250-74B9-4ED7-B765-DDFC668C76FC}">
      <dgm:prSet/>
      <dgm:spPr/>
      <dgm:t>
        <a:bodyPr/>
        <a:lstStyle/>
        <a:p>
          <a:endParaRPr lang="en-US"/>
        </a:p>
      </dgm:t>
    </dgm:pt>
    <dgm:pt modelId="{A52787E8-0107-42FA-80D0-721FEC026243}">
      <dgm:prSet/>
      <dgm:spPr/>
      <dgm:t>
        <a:bodyPr/>
        <a:lstStyle/>
        <a:p>
          <a:r>
            <a:rPr lang="ru-RU"/>
            <a:t>Офис оценки заказчика</a:t>
          </a:r>
          <a:endParaRPr lang="en-US" dirty="0"/>
        </a:p>
      </dgm:t>
    </dgm:pt>
    <dgm:pt modelId="{7BC5582F-546D-46A2-AA69-AD88B09A4373}" type="parTrans" cxnId="{109AB9FA-CE79-4CA8-9EDE-72C9B348446E}">
      <dgm:prSet/>
      <dgm:spPr/>
      <dgm:t>
        <a:bodyPr/>
        <a:lstStyle/>
        <a:p>
          <a:endParaRPr lang="en-US"/>
        </a:p>
      </dgm:t>
    </dgm:pt>
    <dgm:pt modelId="{C0B79B58-E11C-4CAC-83D8-E8B74A5871C8}" type="sibTrans" cxnId="{109AB9FA-CE79-4CA8-9EDE-72C9B348446E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4B5746C4-B144-469B-9E95-8204D7F86762}">
      <dgm:prSet custT="1"/>
      <dgm:spPr/>
      <dgm:t>
        <a:bodyPr/>
        <a:lstStyle/>
        <a:p>
          <a:r>
            <a:rPr lang="ru-RU" sz="1400" dirty="0"/>
            <a:t>Осуществляет надзор за процессом оценки</a:t>
          </a:r>
          <a:endParaRPr lang="en-US" sz="1400" dirty="0"/>
        </a:p>
      </dgm:t>
    </dgm:pt>
    <dgm:pt modelId="{1B23702D-FF61-4639-9944-D16E96B6D114}" type="parTrans" cxnId="{BA057C5C-0FF6-4D7D-818F-4359DE954A2C}">
      <dgm:prSet/>
      <dgm:spPr/>
      <dgm:t>
        <a:bodyPr/>
        <a:lstStyle/>
        <a:p>
          <a:endParaRPr lang="en-US"/>
        </a:p>
      </dgm:t>
    </dgm:pt>
    <dgm:pt modelId="{E2C6032D-C9B8-4D28-A7BE-6509288016E4}" type="sibTrans" cxnId="{BA057C5C-0FF6-4D7D-818F-4359DE954A2C}">
      <dgm:prSet/>
      <dgm:spPr/>
      <dgm:t>
        <a:bodyPr/>
        <a:lstStyle/>
        <a:p>
          <a:endParaRPr lang="en-US"/>
        </a:p>
      </dgm:t>
    </dgm:pt>
    <dgm:pt modelId="{460E4A4A-1453-4BEE-B886-226B30F19747}">
      <dgm:prSet/>
      <dgm:spPr/>
      <dgm:t>
        <a:bodyPr/>
        <a:lstStyle/>
        <a:p>
          <a:r>
            <a:rPr lang="ru-RU" dirty="0"/>
            <a:t>Менеджер оцениваемой программы</a:t>
          </a:r>
          <a:endParaRPr lang="en-US" dirty="0"/>
        </a:p>
      </dgm:t>
    </dgm:pt>
    <dgm:pt modelId="{F69961C8-53D8-47FE-945A-D092DC5E49E0}" type="parTrans" cxnId="{9431319B-55BF-462D-8DFF-E0CEC0A76675}">
      <dgm:prSet/>
      <dgm:spPr/>
      <dgm:t>
        <a:bodyPr/>
        <a:lstStyle/>
        <a:p>
          <a:endParaRPr lang="en-US"/>
        </a:p>
      </dgm:t>
    </dgm:pt>
    <dgm:pt modelId="{585853C6-853F-40DB-8718-5024EBB72934}" type="sibTrans" cxnId="{9431319B-55BF-462D-8DFF-E0CEC0A76675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en-US"/>
        </a:p>
      </dgm:t>
    </dgm:pt>
    <dgm:pt modelId="{50015743-EC59-44B1-8FA4-D2EE856FFE66}">
      <dgm:prSet/>
      <dgm:spPr/>
      <dgm:t>
        <a:bodyPr/>
        <a:lstStyle/>
        <a:p>
          <a:endParaRPr lang="en-US"/>
        </a:p>
      </dgm:t>
    </dgm:pt>
    <dgm:pt modelId="{09592FE0-3AFA-4D55-9FE7-C034C3B9EEF4}" type="parTrans" cxnId="{F9163CE7-F135-46CD-A2C3-DCF3A69F1F3F}">
      <dgm:prSet/>
      <dgm:spPr/>
      <dgm:t>
        <a:bodyPr/>
        <a:lstStyle/>
        <a:p>
          <a:endParaRPr lang="en-US"/>
        </a:p>
      </dgm:t>
    </dgm:pt>
    <dgm:pt modelId="{20736D36-B78B-497C-B300-658D2037233B}" type="sibTrans" cxnId="{F9163CE7-F135-46CD-A2C3-DCF3A69F1F3F}">
      <dgm:prSet/>
      <dgm:spPr/>
      <dgm:t>
        <a:bodyPr/>
        <a:lstStyle/>
        <a:p>
          <a:endParaRPr lang="en-US"/>
        </a:p>
      </dgm:t>
    </dgm:pt>
    <dgm:pt modelId="{D59FD800-8E36-491B-BF3F-C35A298AEA3F}">
      <dgm:prSet/>
      <dgm:spPr/>
      <dgm:t>
        <a:bodyPr/>
        <a:lstStyle/>
        <a:p>
          <a:endParaRPr lang="en-US"/>
        </a:p>
      </dgm:t>
    </dgm:pt>
    <dgm:pt modelId="{589C40C1-304F-4B5D-8B67-A38575AA195D}" type="parTrans" cxnId="{2401588E-9BB8-44DB-A63A-9970DF12503E}">
      <dgm:prSet/>
      <dgm:spPr/>
      <dgm:t>
        <a:bodyPr/>
        <a:lstStyle/>
        <a:p>
          <a:endParaRPr lang="en-US"/>
        </a:p>
      </dgm:t>
    </dgm:pt>
    <dgm:pt modelId="{4FB19567-B977-44F3-B876-91AEE524281A}" type="sibTrans" cxnId="{2401588E-9BB8-44DB-A63A-9970DF12503E}">
      <dgm:prSet/>
      <dgm:spPr/>
      <dgm:t>
        <a:bodyPr/>
        <a:lstStyle/>
        <a:p>
          <a:endParaRPr lang="en-US"/>
        </a:p>
      </dgm:t>
    </dgm:pt>
    <dgm:pt modelId="{F4B759AA-14E2-4FCB-81B8-7C00F795FCE2}">
      <dgm:prSet/>
      <dgm:spPr/>
      <dgm:t>
        <a:bodyPr/>
        <a:lstStyle/>
        <a:p>
          <a:endParaRPr lang="en-US"/>
        </a:p>
      </dgm:t>
    </dgm:pt>
    <dgm:pt modelId="{1E6017B3-E109-4E47-91C6-F0CDBD54FF29}" type="parTrans" cxnId="{4E463A88-C38D-4378-B6B1-DD9B351C8F73}">
      <dgm:prSet/>
      <dgm:spPr/>
      <dgm:t>
        <a:bodyPr/>
        <a:lstStyle/>
        <a:p>
          <a:endParaRPr lang="en-US"/>
        </a:p>
      </dgm:t>
    </dgm:pt>
    <dgm:pt modelId="{B23C1CC8-2177-458A-B74B-21AC15195C47}" type="sibTrans" cxnId="{4E463A88-C38D-4378-B6B1-DD9B351C8F73}">
      <dgm:prSet/>
      <dgm:spPr/>
      <dgm:t>
        <a:bodyPr/>
        <a:lstStyle/>
        <a:p>
          <a:endParaRPr lang="en-US"/>
        </a:p>
      </dgm:t>
    </dgm:pt>
    <dgm:pt modelId="{E85B868C-1C95-4D2B-83B5-3684E6F0FC61}">
      <dgm:prSet/>
      <dgm:spPr/>
      <dgm:t>
        <a:bodyPr/>
        <a:lstStyle/>
        <a:p>
          <a:endParaRPr lang="en-US"/>
        </a:p>
      </dgm:t>
    </dgm:pt>
    <dgm:pt modelId="{4E3DCF5F-6BD5-4E42-A3DF-107DB55CAEC5}" type="parTrans" cxnId="{87473A81-A01A-4F2A-ACA8-639125437A82}">
      <dgm:prSet/>
      <dgm:spPr/>
      <dgm:t>
        <a:bodyPr/>
        <a:lstStyle/>
        <a:p>
          <a:endParaRPr lang="en-US"/>
        </a:p>
      </dgm:t>
    </dgm:pt>
    <dgm:pt modelId="{CD3E8597-D50E-4ADD-A396-BE97C80261D7}" type="sibTrans" cxnId="{87473A81-A01A-4F2A-ACA8-639125437A82}">
      <dgm:prSet/>
      <dgm:spPr/>
      <dgm:t>
        <a:bodyPr/>
        <a:lstStyle/>
        <a:p>
          <a:endParaRPr lang="en-US"/>
        </a:p>
      </dgm:t>
    </dgm:pt>
    <dgm:pt modelId="{62EBC60F-ABD2-4666-8EB7-BCAD4DE0B6D9}">
      <dgm:prSet/>
      <dgm:spPr/>
      <dgm:t>
        <a:bodyPr/>
        <a:lstStyle/>
        <a:p>
          <a:endParaRPr lang="en-US" dirty="0"/>
        </a:p>
      </dgm:t>
    </dgm:pt>
    <dgm:pt modelId="{78B80B8B-EABD-41AC-9330-53BF6A884062}" type="parTrans" cxnId="{2A78D20B-5487-4DE2-B14F-B30427031DE9}">
      <dgm:prSet/>
      <dgm:spPr/>
      <dgm:t>
        <a:bodyPr/>
        <a:lstStyle/>
        <a:p>
          <a:endParaRPr lang="en-US"/>
        </a:p>
      </dgm:t>
    </dgm:pt>
    <dgm:pt modelId="{AAFBAE5F-C85A-4C30-953A-C5731DA49FD7}" type="sibTrans" cxnId="{2A78D20B-5487-4DE2-B14F-B30427031DE9}">
      <dgm:prSet/>
      <dgm:spPr/>
      <dgm:t>
        <a:bodyPr/>
        <a:lstStyle/>
        <a:p>
          <a:endParaRPr lang="en-US"/>
        </a:p>
      </dgm:t>
    </dgm:pt>
    <dgm:pt modelId="{7B996FE4-8CA2-4E6D-B3D8-04C6B072A3F4}">
      <dgm:prSet/>
      <dgm:spPr/>
      <dgm:t>
        <a:bodyPr/>
        <a:lstStyle/>
        <a:p>
          <a:endParaRPr lang="en-US"/>
        </a:p>
      </dgm:t>
    </dgm:pt>
    <dgm:pt modelId="{8312D176-C0D7-44CA-B599-D041DA01C4FD}" type="parTrans" cxnId="{D996D7C9-ACD3-4292-842F-C62DF98A16F0}">
      <dgm:prSet/>
      <dgm:spPr/>
      <dgm:t>
        <a:bodyPr/>
        <a:lstStyle/>
        <a:p>
          <a:endParaRPr lang="en-US"/>
        </a:p>
      </dgm:t>
    </dgm:pt>
    <dgm:pt modelId="{92011A09-3A29-4C80-8D43-A02610EFD221}" type="sibTrans" cxnId="{D996D7C9-ACD3-4292-842F-C62DF98A16F0}">
      <dgm:prSet/>
      <dgm:spPr/>
      <dgm:t>
        <a:bodyPr/>
        <a:lstStyle/>
        <a:p>
          <a:endParaRPr lang="en-US"/>
        </a:p>
      </dgm:t>
    </dgm:pt>
    <dgm:pt modelId="{5BDE1815-4033-4817-985E-127EC5C47124}">
      <dgm:prSet custT="1"/>
      <dgm:spPr/>
      <dgm:t>
        <a:bodyPr/>
        <a:lstStyle/>
        <a:p>
          <a:r>
            <a:rPr lang="ru-RU" sz="1400" dirty="0"/>
            <a:t>Обеспечивает доступ к заинтересованным сторонам</a:t>
          </a:r>
          <a:endParaRPr lang="en-US" sz="1400" dirty="0"/>
        </a:p>
      </dgm:t>
    </dgm:pt>
    <dgm:pt modelId="{A917D792-66A9-494C-9E85-F62C494A54ED}" type="parTrans" cxnId="{99ED36AD-8CD3-4A47-94D1-38A5759A5A3D}">
      <dgm:prSet/>
      <dgm:spPr/>
      <dgm:t>
        <a:bodyPr/>
        <a:lstStyle/>
        <a:p>
          <a:endParaRPr lang="en-US"/>
        </a:p>
      </dgm:t>
    </dgm:pt>
    <dgm:pt modelId="{757BF9E8-18E8-482E-948C-AC3A858427D1}" type="sibTrans" cxnId="{99ED36AD-8CD3-4A47-94D1-38A5759A5A3D}">
      <dgm:prSet/>
      <dgm:spPr/>
      <dgm:t>
        <a:bodyPr/>
        <a:lstStyle/>
        <a:p>
          <a:endParaRPr lang="en-US"/>
        </a:p>
      </dgm:t>
    </dgm:pt>
    <dgm:pt modelId="{961F5EDE-7E14-46EE-83F9-D551100DD267}">
      <dgm:prSet custT="1"/>
      <dgm:spPr/>
      <dgm:t>
        <a:bodyPr/>
        <a:lstStyle/>
        <a:p>
          <a:r>
            <a:rPr lang="ru-RU" sz="1400" dirty="0"/>
            <a:t>Руководит выбором исполнителям оценки</a:t>
          </a:r>
          <a:endParaRPr lang="en-US" sz="1400" dirty="0"/>
        </a:p>
        <a:p>
          <a:r>
            <a:rPr lang="ru-RU" sz="1400" dirty="0"/>
            <a:t>Осуществляет надзор за работой исполнителей</a:t>
          </a:r>
          <a:endParaRPr lang="en-US" sz="1400" dirty="0"/>
        </a:p>
      </dgm:t>
    </dgm:pt>
    <dgm:pt modelId="{09C76DEA-6996-497B-96CB-8BFE381B95C7}" type="sibTrans" cxnId="{FC0985D8-7BC1-41C3-98D2-E976269EA8EC}">
      <dgm:prSet/>
      <dgm:spPr/>
      <dgm:t>
        <a:bodyPr/>
        <a:lstStyle/>
        <a:p>
          <a:endParaRPr lang="en-US"/>
        </a:p>
      </dgm:t>
    </dgm:pt>
    <dgm:pt modelId="{4F89E66E-718C-4872-98FC-CB2E5ED26549}" type="parTrans" cxnId="{FC0985D8-7BC1-41C3-98D2-E976269EA8EC}">
      <dgm:prSet/>
      <dgm:spPr/>
      <dgm:t>
        <a:bodyPr/>
        <a:lstStyle/>
        <a:p>
          <a:endParaRPr lang="en-US"/>
        </a:p>
      </dgm:t>
    </dgm:pt>
    <dgm:pt modelId="{656F5337-F75C-4FEF-8E5E-6097824DD89E}">
      <dgm:prSet phldrT="[Text]" custT="1"/>
      <dgm:spPr/>
      <dgm:t>
        <a:bodyPr/>
        <a:lstStyle/>
        <a:p>
          <a:r>
            <a:rPr lang="ru-RU" sz="1400" dirty="0"/>
            <a:t>Реагирует на ТЗ</a:t>
          </a:r>
          <a:endParaRPr lang="en-US" sz="1400" dirty="0"/>
        </a:p>
      </dgm:t>
    </dgm:pt>
    <dgm:pt modelId="{CD607C87-11D3-41A1-AC3D-4458C063134B}" type="sibTrans" cxnId="{AB183C4D-4EA0-45BA-9657-7AE743323703}">
      <dgm:prSet/>
      <dgm:spPr/>
      <dgm:t>
        <a:bodyPr/>
        <a:lstStyle/>
        <a:p>
          <a:endParaRPr lang="en-US"/>
        </a:p>
      </dgm:t>
    </dgm:pt>
    <dgm:pt modelId="{14B0465E-9F79-4004-8C73-A0551053EEB5}" type="parTrans" cxnId="{AB183C4D-4EA0-45BA-9657-7AE743323703}">
      <dgm:prSet/>
      <dgm:spPr/>
      <dgm:t>
        <a:bodyPr/>
        <a:lstStyle/>
        <a:p>
          <a:endParaRPr lang="en-US"/>
        </a:p>
      </dgm:t>
    </dgm:pt>
    <dgm:pt modelId="{F63C9C94-79E4-43CF-9092-635F8198430B}">
      <dgm:prSet phldrT="[Text]" custT="1"/>
      <dgm:spPr/>
      <dgm:t>
        <a:bodyPr/>
        <a:lstStyle/>
        <a:p>
          <a:r>
            <a:rPr lang="ru-RU" sz="1400" dirty="0"/>
            <a:t>Руководит разработкой ТЗ </a:t>
          </a:r>
          <a:endParaRPr lang="en-US" sz="1400" dirty="0"/>
        </a:p>
      </dgm:t>
    </dgm:pt>
    <dgm:pt modelId="{8B30BC16-E843-45E0-9B8E-71756F420E80}" type="sibTrans" cxnId="{FDC8FBBA-E961-4154-B881-D6F6DC5FA2CF}">
      <dgm:prSet/>
      <dgm:spPr/>
      <dgm:t>
        <a:bodyPr/>
        <a:lstStyle/>
        <a:p>
          <a:endParaRPr lang="en-US"/>
        </a:p>
      </dgm:t>
    </dgm:pt>
    <dgm:pt modelId="{83652E0C-B39A-401A-A512-CC0E2F7B595C}" type="parTrans" cxnId="{FDC8FBBA-E961-4154-B881-D6F6DC5FA2CF}">
      <dgm:prSet/>
      <dgm:spPr/>
      <dgm:t>
        <a:bodyPr/>
        <a:lstStyle/>
        <a:p>
          <a:endParaRPr lang="en-US"/>
        </a:p>
      </dgm:t>
    </dgm:pt>
    <dgm:pt modelId="{12746962-3541-463C-B3B7-5952D4F8275F}">
      <dgm:prSet phldrT="[Text]" custT="1"/>
      <dgm:spPr/>
      <dgm:t>
        <a:bodyPr/>
        <a:lstStyle/>
        <a:p>
          <a:r>
            <a:rPr lang="ru-RU" sz="1400" dirty="0"/>
            <a:t>Утверждает бюджет оценки и границы ее объекта</a:t>
          </a:r>
          <a:endParaRPr lang="en-US" sz="1400" dirty="0"/>
        </a:p>
      </dgm:t>
    </dgm:pt>
    <dgm:pt modelId="{DD7E7D0F-366A-4F29-AEA0-B44EF31A1560}" type="sibTrans" cxnId="{E80A2E29-4933-4CB1-AF5E-F1C184843175}">
      <dgm:prSet/>
      <dgm:spPr/>
      <dgm:t>
        <a:bodyPr/>
        <a:lstStyle/>
        <a:p>
          <a:endParaRPr lang="en-US"/>
        </a:p>
      </dgm:t>
    </dgm:pt>
    <dgm:pt modelId="{9FFB873E-8928-4514-9B11-B3D3047431F2}" type="parTrans" cxnId="{E80A2E29-4933-4CB1-AF5E-F1C184843175}">
      <dgm:prSet/>
      <dgm:spPr/>
      <dgm:t>
        <a:bodyPr/>
        <a:lstStyle/>
        <a:p>
          <a:endParaRPr lang="en-US"/>
        </a:p>
      </dgm:t>
    </dgm:pt>
    <dgm:pt modelId="{1AE52DB3-CC88-4094-BBE5-F195E66165F6}" type="pres">
      <dgm:prSet presAssocID="{EB071EDA-5E7B-450B-BF58-1D1125644039}" presName="Name0" presStyleCnt="0">
        <dgm:presLayoutVars>
          <dgm:chMax val="7"/>
          <dgm:chPref val="7"/>
          <dgm:dir/>
        </dgm:presLayoutVars>
      </dgm:prSet>
      <dgm:spPr/>
    </dgm:pt>
    <dgm:pt modelId="{AFC56D83-1414-4A19-9D6B-405618440122}" type="pres">
      <dgm:prSet presAssocID="{EB071EDA-5E7B-450B-BF58-1D1125644039}" presName="dot1" presStyleLbl="alignNode1" presStyleIdx="0" presStyleCnt="18"/>
      <dgm:spPr/>
    </dgm:pt>
    <dgm:pt modelId="{905A4028-A63B-4348-A7AF-2B85B38C7FEF}" type="pres">
      <dgm:prSet presAssocID="{EB071EDA-5E7B-450B-BF58-1D1125644039}" presName="dot2" presStyleLbl="alignNode1" presStyleIdx="1" presStyleCnt="18"/>
      <dgm:spPr/>
    </dgm:pt>
    <dgm:pt modelId="{73F4B062-616D-4CBC-96E0-AE4F9516932B}" type="pres">
      <dgm:prSet presAssocID="{EB071EDA-5E7B-450B-BF58-1D1125644039}" presName="dot3" presStyleLbl="alignNode1" presStyleIdx="2" presStyleCnt="18"/>
      <dgm:spPr/>
    </dgm:pt>
    <dgm:pt modelId="{B7628C2A-DA25-4E97-9D8F-26E8C725566C}" type="pres">
      <dgm:prSet presAssocID="{EB071EDA-5E7B-450B-BF58-1D1125644039}" presName="dot4" presStyleLbl="alignNode1" presStyleIdx="3" presStyleCnt="18"/>
      <dgm:spPr/>
    </dgm:pt>
    <dgm:pt modelId="{5DD5966E-B2D4-46ED-AAA2-A02F470CE347}" type="pres">
      <dgm:prSet presAssocID="{EB071EDA-5E7B-450B-BF58-1D1125644039}" presName="dot5" presStyleLbl="alignNode1" presStyleIdx="4" presStyleCnt="18"/>
      <dgm:spPr/>
    </dgm:pt>
    <dgm:pt modelId="{B434ABDA-DA8D-416D-9FF9-68A461FE2A8C}" type="pres">
      <dgm:prSet presAssocID="{EB071EDA-5E7B-450B-BF58-1D1125644039}" presName="dot6" presStyleLbl="alignNode1" presStyleIdx="5" presStyleCnt="18"/>
      <dgm:spPr/>
    </dgm:pt>
    <dgm:pt modelId="{CD628BFB-4DD5-4C6E-A9A4-E6A18B493570}" type="pres">
      <dgm:prSet presAssocID="{EB071EDA-5E7B-450B-BF58-1D1125644039}" presName="dot7" presStyleLbl="alignNode1" presStyleIdx="6" presStyleCnt="18"/>
      <dgm:spPr/>
    </dgm:pt>
    <dgm:pt modelId="{01DFDFE2-553D-4D4D-870D-DCE459239291}" type="pres">
      <dgm:prSet presAssocID="{EB071EDA-5E7B-450B-BF58-1D1125644039}" presName="dot8" presStyleLbl="alignNode1" presStyleIdx="7" presStyleCnt="18"/>
      <dgm:spPr/>
    </dgm:pt>
    <dgm:pt modelId="{73AE51F8-DD25-44D0-A0EE-5ADF3DCF4A3F}" type="pres">
      <dgm:prSet presAssocID="{EB071EDA-5E7B-450B-BF58-1D1125644039}" presName="dot9" presStyleLbl="alignNode1" presStyleIdx="8" presStyleCnt="18"/>
      <dgm:spPr/>
    </dgm:pt>
    <dgm:pt modelId="{D0A120C6-D665-48CC-87CF-E6228F400253}" type="pres">
      <dgm:prSet presAssocID="{EB071EDA-5E7B-450B-BF58-1D1125644039}" presName="dot10" presStyleLbl="alignNode1" presStyleIdx="9" presStyleCnt="18"/>
      <dgm:spPr/>
    </dgm:pt>
    <dgm:pt modelId="{3D7762F3-2E13-45A4-AAC0-9BC0720ADF5A}" type="pres">
      <dgm:prSet presAssocID="{EB071EDA-5E7B-450B-BF58-1D1125644039}" presName="dot11" presStyleLbl="alignNode1" presStyleIdx="10" presStyleCnt="18"/>
      <dgm:spPr/>
    </dgm:pt>
    <dgm:pt modelId="{00A7DC7C-BCBC-424B-8749-A47F528EBA42}" type="pres">
      <dgm:prSet presAssocID="{EB071EDA-5E7B-450B-BF58-1D1125644039}" presName="dotArrow1" presStyleLbl="alignNode1" presStyleIdx="11" presStyleCnt="18"/>
      <dgm:spPr/>
    </dgm:pt>
    <dgm:pt modelId="{59D5CC1F-54D9-4C40-9D40-ED263265D46D}" type="pres">
      <dgm:prSet presAssocID="{EB071EDA-5E7B-450B-BF58-1D1125644039}" presName="dotArrow2" presStyleLbl="alignNode1" presStyleIdx="12" presStyleCnt="18"/>
      <dgm:spPr/>
    </dgm:pt>
    <dgm:pt modelId="{3798642E-8400-455A-9337-7D333B08D1D7}" type="pres">
      <dgm:prSet presAssocID="{EB071EDA-5E7B-450B-BF58-1D1125644039}" presName="dotArrow3" presStyleLbl="alignNode1" presStyleIdx="13" presStyleCnt="18"/>
      <dgm:spPr/>
    </dgm:pt>
    <dgm:pt modelId="{36EB9146-4C15-4D31-9E35-B79017ADC462}" type="pres">
      <dgm:prSet presAssocID="{EB071EDA-5E7B-450B-BF58-1D1125644039}" presName="dotArrow4" presStyleLbl="alignNode1" presStyleIdx="14" presStyleCnt="18"/>
      <dgm:spPr/>
    </dgm:pt>
    <dgm:pt modelId="{86D70E4F-A003-4665-B3B0-085137E62079}" type="pres">
      <dgm:prSet presAssocID="{EB071EDA-5E7B-450B-BF58-1D1125644039}" presName="dotArrow5" presStyleLbl="alignNode1" presStyleIdx="15" presStyleCnt="18"/>
      <dgm:spPr/>
    </dgm:pt>
    <dgm:pt modelId="{DD459D4E-055F-4010-B63E-9FB801EE86F1}" type="pres">
      <dgm:prSet presAssocID="{EB071EDA-5E7B-450B-BF58-1D1125644039}" presName="dotArrow6" presStyleLbl="alignNode1" presStyleIdx="16" presStyleCnt="18"/>
      <dgm:spPr/>
    </dgm:pt>
    <dgm:pt modelId="{C2F86F4F-100D-49B9-B55D-2134A88BC139}" type="pres">
      <dgm:prSet presAssocID="{EB071EDA-5E7B-450B-BF58-1D1125644039}" presName="dotArrow7" presStyleLbl="alignNode1" presStyleIdx="17" presStyleCnt="18"/>
      <dgm:spPr/>
    </dgm:pt>
    <dgm:pt modelId="{421EFB1F-F77B-4B8D-8A97-3431BE95B127}" type="pres">
      <dgm:prSet presAssocID="{126EC84F-3880-4531-9433-76FB1426F103}" presName="parTx1" presStyleLbl="node1" presStyleIdx="0" presStyleCnt="7"/>
      <dgm:spPr/>
    </dgm:pt>
    <dgm:pt modelId="{F71BF5A7-4A43-44B7-ABDE-F0CE66073729}" type="pres">
      <dgm:prSet presAssocID="{126EC84F-3880-4531-9433-76FB1426F103}" presName="desTx1" presStyleLbl="revTx" presStyleIdx="0" presStyleCnt="7">
        <dgm:presLayoutVars>
          <dgm:bulletEnabled val="1"/>
        </dgm:presLayoutVars>
      </dgm:prSet>
      <dgm:spPr/>
    </dgm:pt>
    <dgm:pt modelId="{CF545CB2-749B-4779-971E-066DCBFAD0E8}" type="pres">
      <dgm:prSet presAssocID="{0FBB9938-8E9A-41A7-9CF4-755E6AECC621}" presName="picture1" presStyleCnt="0"/>
      <dgm:spPr/>
    </dgm:pt>
    <dgm:pt modelId="{03D28DC6-D9C6-4114-8C12-BBF12EEE17F5}" type="pres">
      <dgm:prSet presAssocID="{0FBB9938-8E9A-41A7-9CF4-755E6AECC621}" presName="imageRepeatNode" presStyleLbl="fgImgPlace1" presStyleIdx="0" presStyleCnt="7"/>
      <dgm:spPr/>
    </dgm:pt>
    <dgm:pt modelId="{21B6892B-78C6-4D99-A408-8FEC7D5089DD}" type="pres">
      <dgm:prSet presAssocID="{8F6A8BAC-650F-41AC-8DD6-9285E9DE7FC0}" presName="parTx2" presStyleLbl="node1" presStyleIdx="1" presStyleCnt="7"/>
      <dgm:spPr/>
    </dgm:pt>
    <dgm:pt modelId="{A7F01807-E082-4ED1-8C32-B8EDA9686F73}" type="pres">
      <dgm:prSet presAssocID="{8F6A8BAC-650F-41AC-8DD6-9285E9DE7FC0}" presName="desTx2" presStyleLbl="revTx" presStyleIdx="1" presStyleCnt="7">
        <dgm:presLayoutVars>
          <dgm:bulletEnabled val="1"/>
        </dgm:presLayoutVars>
      </dgm:prSet>
      <dgm:spPr/>
    </dgm:pt>
    <dgm:pt modelId="{33CD798B-104F-4DEC-9A86-44D8FA539AA7}" type="pres">
      <dgm:prSet presAssocID="{28B206F9-316E-4D84-9177-79AE9F9FFE1F}" presName="picture2" presStyleCnt="0"/>
      <dgm:spPr/>
    </dgm:pt>
    <dgm:pt modelId="{75EED6F0-1524-461C-80FC-5722FABBD90F}" type="pres">
      <dgm:prSet presAssocID="{28B206F9-316E-4D84-9177-79AE9F9FFE1F}" presName="imageRepeatNode" presStyleLbl="fgImgPlace1" presStyleIdx="1" presStyleCnt="7"/>
      <dgm:spPr/>
    </dgm:pt>
    <dgm:pt modelId="{B34D8574-2102-4882-885A-45258DD06FDB}" type="pres">
      <dgm:prSet presAssocID="{DFE9508A-D2CB-418D-8EE2-B49BF20778E4}" presName="parTx3" presStyleLbl="node1" presStyleIdx="2" presStyleCnt="7"/>
      <dgm:spPr/>
    </dgm:pt>
    <dgm:pt modelId="{C19A2FF7-758A-4729-911D-B313C66833A3}" type="pres">
      <dgm:prSet presAssocID="{DFE9508A-D2CB-418D-8EE2-B49BF20778E4}" presName="desTx3" presStyleLbl="revTx" presStyleIdx="2" presStyleCnt="7">
        <dgm:presLayoutVars>
          <dgm:bulletEnabled val="1"/>
        </dgm:presLayoutVars>
      </dgm:prSet>
      <dgm:spPr/>
    </dgm:pt>
    <dgm:pt modelId="{E9FE87A0-9DD9-4507-BD2C-8103A99D3A08}" type="pres">
      <dgm:prSet presAssocID="{FAC02E6F-E8A6-4318-A4B7-8DA6FF6DF84F}" presName="picture3" presStyleCnt="0"/>
      <dgm:spPr/>
    </dgm:pt>
    <dgm:pt modelId="{CB352122-5315-46D7-AC7B-E37BB351B52B}" type="pres">
      <dgm:prSet presAssocID="{FAC02E6F-E8A6-4318-A4B7-8DA6FF6DF84F}" presName="imageRepeatNode" presStyleLbl="fgImgPlace1" presStyleIdx="2" presStyleCnt="7"/>
      <dgm:spPr/>
    </dgm:pt>
    <dgm:pt modelId="{303430C4-9BEE-4090-A04D-A8A52071771D}" type="pres">
      <dgm:prSet presAssocID="{D888C4B9-C047-4815-8D8A-4DD02C0C2591}" presName="parTx4" presStyleLbl="node1" presStyleIdx="3" presStyleCnt="7"/>
      <dgm:spPr/>
    </dgm:pt>
    <dgm:pt modelId="{93A2D234-3DFF-4ECD-8FB7-A57B7AC76C72}" type="pres">
      <dgm:prSet presAssocID="{D888C4B9-C047-4815-8D8A-4DD02C0C2591}" presName="desTx4" presStyleLbl="revTx" presStyleIdx="3" presStyleCnt="7" custScaleX="204906" custLinFactNeighborX="52946" custLinFactNeighborY="-2157">
        <dgm:presLayoutVars>
          <dgm:bulletEnabled val="1"/>
        </dgm:presLayoutVars>
      </dgm:prSet>
      <dgm:spPr/>
    </dgm:pt>
    <dgm:pt modelId="{50C47F95-BD81-4639-8C3B-3CB9472C5E98}" type="pres">
      <dgm:prSet presAssocID="{9B651C4D-22CF-4205-83E7-A47C630E820E}" presName="picture4" presStyleCnt="0"/>
      <dgm:spPr/>
    </dgm:pt>
    <dgm:pt modelId="{19751AA5-5D63-42C2-BBE0-62D73795FD00}" type="pres">
      <dgm:prSet presAssocID="{9B651C4D-22CF-4205-83E7-A47C630E820E}" presName="imageRepeatNode" presStyleLbl="fgImgPlace1" presStyleIdx="3" presStyleCnt="7"/>
      <dgm:spPr/>
    </dgm:pt>
    <dgm:pt modelId="{7CF949CD-B249-4807-B4CD-CDDA48932550}" type="pres">
      <dgm:prSet presAssocID="{94613ACA-B0A2-4BEE-8C41-56350EF2326C}" presName="parTx5" presStyleLbl="node1" presStyleIdx="4" presStyleCnt="7"/>
      <dgm:spPr/>
    </dgm:pt>
    <dgm:pt modelId="{A6FE4901-F445-4006-9A26-3C0C22DA19A9}" type="pres">
      <dgm:prSet presAssocID="{94613ACA-B0A2-4BEE-8C41-56350EF2326C}" presName="desTx5" presStyleLbl="revTx" presStyleIdx="4" presStyleCnt="7">
        <dgm:presLayoutVars>
          <dgm:bulletEnabled val="1"/>
        </dgm:presLayoutVars>
      </dgm:prSet>
      <dgm:spPr/>
    </dgm:pt>
    <dgm:pt modelId="{0A717C3E-166D-4D13-8D96-D9ADA1B25514}" type="pres">
      <dgm:prSet presAssocID="{E71B8EC1-915E-4B35-9339-918D7155B017}" presName="picture5" presStyleCnt="0"/>
      <dgm:spPr/>
    </dgm:pt>
    <dgm:pt modelId="{E220ED42-5880-4581-8D74-359252668FA8}" type="pres">
      <dgm:prSet presAssocID="{E71B8EC1-915E-4B35-9339-918D7155B017}" presName="imageRepeatNode" presStyleLbl="fgImgPlace1" presStyleIdx="4" presStyleCnt="7"/>
      <dgm:spPr/>
    </dgm:pt>
    <dgm:pt modelId="{2AFFFBF3-7F49-41E6-ADB2-4B8F20312302}" type="pres">
      <dgm:prSet presAssocID="{A52787E8-0107-42FA-80D0-721FEC026243}" presName="parTx6" presStyleLbl="node1" presStyleIdx="5" presStyleCnt="7"/>
      <dgm:spPr/>
    </dgm:pt>
    <dgm:pt modelId="{626D2C40-ADC6-4A6F-98B4-46741A0084FB}" type="pres">
      <dgm:prSet presAssocID="{A52787E8-0107-42FA-80D0-721FEC026243}" presName="desTx6" presStyleLbl="revTx" presStyleIdx="5" presStyleCnt="7" custScaleX="254928" custLinFactNeighborX="85084" custLinFactNeighborY="-11538">
        <dgm:presLayoutVars>
          <dgm:bulletEnabled val="1"/>
        </dgm:presLayoutVars>
      </dgm:prSet>
      <dgm:spPr/>
    </dgm:pt>
    <dgm:pt modelId="{F8C3A475-1287-4344-9E0E-21185ADAC512}" type="pres">
      <dgm:prSet presAssocID="{C0B79B58-E11C-4CAC-83D8-E8B74A5871C8}" presName="picture6" presStyleCnt="0"/>
      <dgm:spPr/>
    </dgm:pt>
    <dgm:pt modelId="{EEE2A117-FE6D-4FE1-BFBF-B8CDDA682E48}" type="pres">
      <dgm:prSet presAssocID="{C0B79B58-E11C-4CAC-83D8-E8B74A5871C8}" presName="imageRepeatNode" presStyleLbl="fgImgPlace1" presStyleIdx="5" presStyleCnt="7"/>
      <dgm:spPr/>
    </dgm:pt>
    <dgm:pt modelId="{222F99CB-B3BF-40C5-A7EB-64B5193AF79C}" type="pres">
      <dgm:prSet presAssocID="{460E4A4A-1453-4BEE-B886-226B30F19747}" presName="parTx7" presStyleLbl="node1" presStyleIdx="6" presStyleCnt="7"/>
      <dgm:spPr/>
    </dgm:pt>
    <dgm:pt modelId="{62E45C27-D156-44D7-90BF-E91B91E385AF}" type="pres">
      <dgm:prSet presAssocID="{460E4A4A-1453-4BEE-B886-226B30F19747}" presName="desTx7" presStyleLbl="revTx" presStyleIdx="6" presStyleCnt="7" custScaleX="300170" custLinFactNeighborX="98971" custLinFactNeighborY="-8629">
        <dgm:presLayoutVars>
          <dgm:bulletEnabled val="1"/>
        </dgm:presLayoutVars>
      </dgm:prSet>
      <dgm:spPr/>
    </dgm:pt>
    <dgm:pt modelId="{C2F000B7-AD47-4E52-ACCF-D33C3F53D91B}" type="pres">
      <dgm:prSet presAssocID="{585853C6-853F-40DB-8718-5024EBB72934}" presName="picture7" presStyleCnt="0"/>
      <dgm:spPr/>
    </dgm:pt>
    <dgm:pt modelId="{339889DB-11EB-4C5E-BE5E-CDCA373B5358}" type="pres">
      <dgm:prSet presAssocID="{585853C6-853F-40DB-8718-5024EBB72934}" presName="imageRepeatNode" presStyleLbl="fgImgPlace1" presStyleIdx="6" presStyleCnt="7"/>
      <dgm:spPr/>
    </dgm:pt>
  </dgm:ptLst>
  <dgm:cxnLst>
    <dgm:cxn modelId="{2A78D20B-5487-4DE2-B14F-B30427031DE9}" srcId="{EB071EDA-5E7B-450B-BF58-1D1125644039}" destId="{62EBC60F-ABD2-4666-8EB7-BCAD4DE0B6D9}" srcOrd="7" destOrd="0" parTransId="{78B80B8B-EABD-41AC-9330-53BF6A884062}" sibTransId="{AAFBAE5F-C85A-4C30-953A-C5731DA49FD7}"/>
    <dgm:cxn modelId="{6487A911-F981-405E-8949-B3C9D58730D6}" type="presOf" srcId="{FAC02E6F-E8A6-4318-A4B7-8DA6FF6DF84F}" destId="{CB352122-5315-46D7-AC7B-E37BB351B52B}" srcOrd="0" destOrd="0" presId="urn:microsoft.com/office/officeart/2008/layout/AscendingPictureAccentProcess"/>
    <dgm:cxn modelId="{A0406F15-050E-49CE-85B6-CF0609E5E383}" type="presOf" srcId="{126EC84F-3880-4531-9433-76FB1426F103}" destId="{421EFB1F-F77B-4B8D-8A97-3431BE95B127}" srcOrd="0" destOrd="0" presId="urn:microsoft.com/office/officeart/2008/layout/AscendingPictureAccentProcess"/>
    <dgm:cxn modelId="{E80A2E29-4933-4CB1-AF5E-F1C184843175}" srcId="{126EC84F-3880-4531-9433-76FB1426F103}" destId="{12746962-3541-463C-B3B7-5952D4F8275F}" srcOrd="0" destOrd="0" parTransId="{9FFB873E-8928-4514-9B11-B3D3047431F2}" sibTransId="{DD7E7D0F-366A-4F29-AEA0-B44EF31A1560}"/>
    <dgm:cxn modelId="{F74B602F-BDF1-4CB9-8825-8E97D9A1523D}" type="presOf" srcId="{656F5337-F75C-4FEF-8E5E-6097824DD89E}" destId="{C19A2FF7-758A-4729-911D-B313C66833A3}" srcOrd="0" destOrd="0" presId="urn:microsoft.com/office/officeart/2008/layout/AscendingPictureAccentProcess"/>
    <dgm:cxn modelId="{D467B93D-1318-4E13-9FD5-8416981EAA42}" type="presOf" srcId="{8F6A8BAC-650F-41AC-8DD6-9285E9DE7FC0}" destId="{21B6892B-78C6-4D99-A408-8FEC7D5089DD}" srcOrd="0" destOrd="0" presId="urn:microsoft.com/office/officeart/2008/layout/AscendingPictureAccentProcess"/>
    <dgm:cxn modelId="{3FFDE93D-135E-4AB9-A0A7-4D90F6DA7014}" type="presOf" srcId="{452B76CD-BC4D-4DD2-B62E-BAFC514E7CFC}" destId="{A6FE4901-F445-4006-9A26-3C0C22DA19A9}" srcOrd="0" destOrd="0" presId="urn:microsoft.com/office/officeart/2008/layout/AscendingPictureAccentProcess"/>
    <dgm:cxn modelId="{371B505B-6F12-406E-BC0E-2CDF55D2AEA7}" srcId="{EB071EDA-5E7B-450B-BF58-1D1125644039}" destId="{D888C4B9-C047-4815-8D8A-4DD02C0C2591}" srcOrd="3" destOrd="0" parTransId="{AC38EE46-9A3A-49CA-BA10-0B6F2A42DA5B}" sibTransId="{9B651C4D-22CF-4205-83E7-A47C630E820E}"/>
    <dgm:cxn modelId="{BA057C5C-0FF6-4D7D-818F-4359DE954A2C}" srcId="{A52787E8-0107-42FA-80D0-721FEC026243}" destId="{4B5746C4-B144-469B-9E95-8204D7F86762}" srcOrd="0" destOrd="0" parTransId="{1B23702D-FF61-4639-9944-D16E96B6D114}" sibTransId="{E2C6032D-C9B8-4D28-A7BE-6509288016E4}"/>
    <dgm:cxn modelId="{ED153B5D-A9A9-4033-8200-7A03371763B8}" type="presOf" srcId="{460E4A4A-1453-4BEE-B886-226B30F19747}" destId="{222F99CB-B3BF-40C5-A7EB-64B5193AF79C}" srcOrd="0" destOrd="0" presId="urn:microsoft.com/office/officeart/2008/layout/AscendingPictureAccentProcess"/>
    <dgm:cxn modelId="{E6D1F25D-9478-4042-9134-860CB870DD45}" type="presOf" srcId="{5BDE1815-4033-4817-985E-127EC5C47124}" destId="{62E45C27-D156-44D7-90BF-E91B91E385AF}" srcOrd="0" destOrd="0" presId="urn:microsoft.com/office/officeart/2008/layout/AscendingPictureAccentProcess"/>
    <dgm:cxn modelId="{73746543-E43C-4041-BFBB-F50E1261BE36}" srcId="{EB071EDA-5E7B-450B-BF58-1D1125644039}" destId="{DFE9508A-D2CB-418D-8EE2-B49BF20778E4}" srcOrd="2" destOrd="0" parTransId="{0F6AE9CE-F405-4565-9AFC-CE54547126BB}" sibTransId="{FAC02E6F-E8A6-4318-A4B7-8DA6FF6DF84F}"/>
    <dgm:cxn modelId="{3E021E67-2A8E-4595-B6C5-BE88A5FF5636}" type="presOf" srcId="{12746962-3541-463C-B3B7-5952D4F8275F}" destId="{F71BF5A7-4A43-44B7-ABDE-F0CE66073729}" srcOrd="0" destOrd="0" presId="urn:microsoft.com/office/officeart/2008/layout/AscendingPictureAccentProcess"/>
    <dgm:cxn modelId="{AB183C4D-4EA0-45BA-9657-7AE743323703}" srcId="{DFE9508A-D2CB-418D-8EE2-B49BF20778E4}" destId="{656F5337-F75C-4FEF-8E5E-6097824DD89E}" srcOrd="0" destOrd="0" parTransId="{14B0465E-9F79-4004-8C73-A0551053EEB5}" sibTransId="{CD607C87-11D3-41A1-AC3D-4458C063134B}"/>
    <dgm:cxn modelId="{2C4C146F-25DD-409A-9EAA-987B3C90E56C}" type="presOf" srcId="{A52787E8-0107-42FA-80D0-721FEC026243}" destId="{2AFFFBF3-7F49-41E6-ADB2-4B8F20312302}" srcOrd="0" destOrd="0" presId="urn:microsoft.com/office/officeart/2008/layout/AscendingPictureAccentProcess"/>
    <dgm:cxn modelId="{CF840250-74B9-4ED7-B765-DDFC668C76FC}" srcId="{94613ACA-B0A2-4BEE-8C41-56350EF2326C}" destId="{452B76CD-BC4D-4DD2-B62E-BAFC514E7CFC}" srcOrd="0" destOrd="0" parTransId="{53E1CC86-2877-4741-BF46-749480EB5A24}" sibTransId="{93CAEB18-03FE-43A4-B130-FCDCAA3118A6}"/>
    <dgm:cxn modelId="{4E25E852-F7EA-4DF4-82CF-A4D0B0FADA40}" type="presOf" srcId="{F63C9C94-79E4-43CF-9092-635F8198430B}" destId="{A7F01807-E082-4ED1-8C32-B8EDA9686F73}" srcOrd="0" destOrd="0" presId="urn:microsoft.com/office/officeart/2008/layout/AscendingPictureAccentProcess"/>
    <dgm:cxn modelId="{07EF097C-60FB-4C7C-A312-EF32519F175B}" type="presOf" srcId="{0FBB9938-8E9A-41A7-9CF4-755E6AECC621}" destId="{03D28DC6-D9C6-4114-8C12-BBF12EEE17F5}" srcOrd="0" destOrd="0" presId="urn:microsoft.com/office/officeart/2008/layout/AscendingPictureAccentProcess"/>
    <dgm:cxn modelId="{87473A81-A01A-4F2A-ACA8-639125437A82}" srcId="{EB071EDA-5E7B-450B-BF58-1D1125644039}" destId="{E85B868C-1C95-4D2B-83B5-3684E6F0FC61}" srcOrd="9" destOrd="0" parTransId="{4E3DCF5F-6BD5-4E42-A3DF-107DB55CAEC5}" sibTransId="{CD3E8597-D50E-4ADD-A396-BE97C80261D7}"/>
    <dgm:cxn modelId="{2B9C2582-8B81-41EB-BBBE-A4D5F0606D86}" type="presOf" srcId="{28B206F9-316E-4D84-9177-79AE9F9FFE1F}" destId="{75EED6F0-1524-461C-80FC-5722FABBD90F}" srcOrd="0" destOrd="0" presId="urn:microsoft.com/office/officeart/2008/layout/AscendingPictureAccentProcess"/>
    <dgm:cxn modelId="{96610F83-D2A7-4AF5-AEE6-C3BCC7B8D49B}" type="presOf" srcId="{94613ACA-B0A2-4BEE-8C41-56350EF2326C}" destId="{7CF949CD-B249-4807-B4CD-CDDA48932550}" srcOrd="0" destOrd="0" presId="urn:microsoft.com/office/officeart/2008/layout/AscendingPictureAccentProcess"/>
    <dgm:cxn modelId="{A7D38685-3462-4C3A-B712-606CE3F3CA05}" type="presOf" srcId="{9B651C4D-22CF-4205-83E7-A47C630E820E}" destId="{19751AA5-5D63-42C2-BBE0-62D73795FD00}" srcOrd="0" destOrd="0" presId="urn:microsoft.com/office/officeart/2008/layout/AscendingPictureAccentProcess"/>
    <dgm:cxn modelId="{4E463A88-C38D-4378-B6B1-DD9B351C8F73}" srcId="{EB071EDA-5E7B-450B-BF58-1D1125644039}" destId="{F4B759AA-14E2-4FCB-81B8-7C00F795FCE2}" srcOrd="10" destOrd="0" parTransId="{1E6017B3-E109-4E47-91C6-F0CDBD54FF29}" sibTransId="{B23C1CC8-2177-458A-B74B-21AC15195C47}"/>
    <dgm:cxn modelId="{2401588E-9BB8-44DB-A63A-9970DF12503E}" srcId="{EB071EDA-5E7B-450B-BF58-1D1125644039}" destId="{D59FD800-8E36-491B-BF3F-C35A298AEA3F}" srcOrd="12" destOrd="0" parTransId="{589C40C1-304F-4B5D-8B67-A38575AA195D}" sibTransId="{4FB19567-B977-44F3-B876-91AEE524281A}"/>
    <dgm:cxn modelId="{AA845797-3431-4F74-8089-A30C6C0B7EF4}" type="presOf" srcId="{E71B8EC1-915E-4B35-9339-918D7155B017}" destId="{E220ED42-5880-4581-8D74-359252668FA8}" srcOrd="0" destOrd="0" presId="urn:microsoft.com/office/officeart/2008/layout/AscendingPictureAccentProcess"/>
    <dgm:cxn modelId="{C44C4999-5B7B-44C6-AA20-B0F1071913BB}" srcId="{EB071EDA-5E7B-450B-BF58-1D1125644039}" destId="{8F6A8BAC-650F-41AC-8DD6-9285E9DE7FC0}" srcOrd="1" destOrd="0" parTransId="{B20500BC-DB9C-4A5A-8EF1-48F144F5D0B0}" sibTransId="{28B206F9-316E-4D84-9177-79AE9F9FFE1F}"/>
    <dgm:cxn modelId="{9431319B-55BF-462D-8DFF-E0CEC0A76675}" srcId="{EB071EDA-5E7B-450B-BF58-1D1125644039}" destId="{460E4A4A-1453-4BEE-B886-226B30F19747}" srcOrd="6" destOrd="0" parTransId="{F69961C8-53D8-47FE-945A-D092DC5E49E0}" sibTransId="{585853C6-853F-40DB-8718-5024EBB72934}"/>
    <dgm:cxn modelId="{CD86F4A4-A8A6-4F49-AA92-9327EAFC5E8F}" type="presOf" srcId="{DFE9508A-D2CB-418D-8EE2-B49BF20778E4}" destId="{B34D8574-2102-4882-885A-45258DD06FDB}" srcOrd="0" destOrd="0" presId="urn:microsoft.com/office/officeart/2008/layout/AscendingPictureAccentProcess"/>
    <dgm:cxn modelId="{99ED36AD-8CD3-4A47-94D1-38A5759A5A3D}" srcId="{460E4A4A-1453-4BEE-B886-226B30F19747}" destId="{5BDE1815-4033-4817-985E-127EC5C47124}" srcOrd="0" destOrd="0" parTransId="{A917D792-66A9-494C-9E85-F62C494A54ED}" sibTransId="{757BF9E8-18E8-482E-948C-AC3A858427D1}"/>
    <dgm:cxn modelId="{7D196CB0-59CC-48A2-A8A6-3E8A402A46DB}" srcId="{EB071EDA-5E7B-450B-BF58-1D1125644039}" destId="{126EC84F-3880-4531-9433-76FB1426F103}" srcOrd="0" destOrd="0" parTransId="{9CF7CFA9-6F4C-4026-80E3-95F3D549843C}" sibTransId="{0FBB9938-8E9A-41A7-9CF4-755E6AECC621}"/>
    <dgm:cxn modelId="{548B86B1-F3BD-4677-833F-7CD3C5E2AC50}" type="presOf" srcId="{D888C4B9-C047-4815-8D8A-4DD02C0C2591}" destId="{303430C4-9BEE-4090-A04D-A8A52071771D}" srcOrd="0" destOrd="0" presId="urn:microsoft.com/office/officeart/2008/layout/AscendingPictureAccentProcess"/>
    <dgm:cxn modelId="{290B99B7-330F-443A-B416-77CF8765B8A3}" type="presOf" srcId="{EB071EDA-5E7B-450B-BF58-1D1125644039}" destId="{1AE52DB3-CC88-4094-BBE5-F195E66165F6}" srcOrd="0" destOrd="0" presId="urn:microsoft.com/office/officeart/2008/layout/AscendingPictureAccentProcess"/>
    <dgm:cxn modelId="{02735DB9-30CC-49AF-B543-A0F05A36F99B}" type="presOf" srcId="{4B5746C4-B144-469B-9E95-8204D7F86762}" destId="{626D2C40-ADC6-4A6F-98B4-46741A0084FB}" srcOrd="0" destOrd="0" presId="urn:microsoft.com/office/officeart/2008/layout/AscendingPictureAccentProcess"/>
    <dgm:cxn modelId="{FDC8FBBA-E961-4154-B881-D6F6DC5FA2CF}" srcId="{8F6A8BAC-650F-41AC-8DD6-9285E9DE7FC0}" destId="{F63C9C94-79E4-43CF-9092-635F8198430B}" srcOrd="0" destOrd="0" parTransId="{83652E0C-B39A-401A-A512-CC0E2F7B595C}" sibTransId="{8B30BC16-E843-45E0-9B8E-71756F420E80}"/>
    <dgm:cxn modelId="{D996D7C9-ACD3-4292-842F-C62DF98A16F0}" srcId="{EB071EDA-5E7B-450B-BF58-1D1125644039}" destId="{7B996FE4-8CA2-4E6D-B3D8-04C6B072A3F4}" srcOrd="8" destOrd="0" parTransId="{8312D176-C0D7-44CA-B599-D041DA01C4FD}" sibTransId="{92011A09-3A29-4C80-8D43-A02610EFD221}"/>
    <dgm:cxn modelId="{059E18CA-1941-4D60-9ACD-AD3F35ABDF95}" type="presOf" srcId="{585853C6-853F-40DB-8718-5024EBB72934}" destId="{339889DB-11EB-4C5E-BE5E-CDCA373B5358}" srcOrd="0" destOrd="0" presId="urn:microsoft.com/office/officeart/2008/layout/AscendingPictureAccentProcess"/>
    <dgm:cxn modelId="{FC0985D8-7BC1-41C3-98D2-E976269EA8EC}" srcId="{D888C4B9-C047-4815-8D8A-4DD02C0C2591}" destId="{961F5EDE-7E14-46EE-83F9-D551100DD267}" srcOrd="0" destOrd="0" parTransId="{4F89E66E-718C-4872-98FC-CB2E5ED26549}" sibTransId="{09C76DEA-6996-497B-96CB-8BFE381B95C7}"/>
    <dgm:cxn modelId="{19C496DC-B49A-456D-9E80-B60EAA3435C2}" type="presOf" srcId="{C0B79B58-E11C-4CAC-83D8-E8B74A5871C8}" destId="{EEE2A117-FE6D-4FE1-BFBF-B8CDDA682E48}" srcOrd="0" destOrd="0" presId="urn:microsoft.com/office/officeart/2008/layout/AscendingPictureAccentProcess"/>
    <dgm:cxn modelId="{F9163CE7-F135-46CD-A2C3-DCF3A69F1F3F}" srcId="{EB071EDA-5E7B-450B-BF58-1D1125644039}" destId="{50015743-EC59-44B1-8FA4-D2EE856FFE66}" srcOrd="11" destOrd="0" parTransId="{09592FE0-3AFA-4D55-9FE7-C034C3B9EEF4}" sibTransId="{20736D36-B78B-497C-B300-658D2037233B}"/>
    <dgm:cxn modelId="{B3ACBBEC-2E83-4ED2-94DD-9C0DFDACB906}" type="presOf" srcId="{961F5EDE-7E14-46EE-83F9-D551100DD267}" destId="{93A2D234-3DFF-4ECD-8FB7-A57B7AC76C72}" srcOrd="0" destOrd="0" presId="urn:microsoft.com/office/officeart/2008/layout/AscendingPictureAccentProcess"/>
    <dgm:cxn modelId="{109AB9FA-CE79-4CA8-9EDE-72C9B348446E}" srcId="{EB071EDA-5E7B-450B-BF58-1D1125644039}" destId="{A52787E8-0107-42FA-80D0-721FEC026243}" srcOrd="5" destOrd="0" parTransId="{7BC5582F-546D-46A2-AA69-AD88B09A4373}" sibTransId="{C0B79B58-E11C-4CAC-83D8-E8B74A5871C8}"/>
    <dgm:cxn modelId="{0B4E9FFF-B63D-4C8E-B4E0-2C70EC6C61FF}" srcId="{EB071EDA-5E7B-450B-BF58-1D1125644039}" destId="{94613ACA-B0A2-4BEE-8C41-56350EF2326C}" srcOrd="4" destOrd="0" parTransId="{867FB108-4740-44B1-B38B-D8FEFD0DC464}" sibTransId="{E71B8EC1-915E-4B35-9339-918D7155B017}"/>
    <dgm:cxn modelId="{469CD44F-F9DF-4100-857D-6E74467DFFBA}" type="presParOf" srcId="{1AE52DB3-CC88-4094-BBE5-F195E66165F6}" destId="{AFC56D83-1414-4A19-9D6B-405618440122}" srcOrd="0" destOrd="0" presId="urn:microsoft.com/office/officeart/2008/layout/AscendingPictureAccentProcess"/>
    <dgm:cxn modelId="{D8B2653C-D177-42BF-BD0C-2FD4A8A2E4EA}" type="presParOf" srcId="{1AE52DB3-CC88-4094-BBE5-F195E66165F6}" destId="{905A4028-A63B-4348-A7AF-2B85B38C7FEF}" srcOrd="1" destOrd="0" presId="urn:microsoft.com/office/officeart/2008/layout/AscendingPictureAccentProcess"/>
    <dgm:cxn modelId="{D075322C-9192-490C-B349-5FD99F2EE21D}" type="presParOf" srcId="{1AE52DB3-CC88-4094-BBE5-F195E66165F6}" destId="{73F4B062-616D-4CBC-96E0-AE4F9516932B}" srcOrd="2" destOrd="0" presId="urn:microsoft.com/office/officeart/2008/layout/AscendingPictureAccentProcess"/>
    <dgm:cxn modelId="{9081DB8E-1E7B-4520-8E77-AB1371B0D5F3}" type="presParOf" srcId="{1AE52DB3-CC88-4094-BBE5-F195E66165F6}" destId="{B7628C2A-DA25-4E97-9D8F-26E8C725566C}" srcOrd="3" destOrd="0" presId="urn:microsoft.com/office/officeart/2008/layout/AscendingPictureAccentProcess"/>
    <dgm:cxn modelId="{FA80FB22-5997-4172-A260-519655450F6B}" type="presParOf" srcId="{1AE52DB3-CC88-4094-BBE5-F195E66165F6}" destId="{5DD5966E-B2D4-46ED-AAA2-A02F470CE347}" srcOrd="4" destOrd="0" presId="urn:microsoft.com/office/officeart/2008/layout/AscendingPictureAccentProcess"/>
    <dgm:cxn modelId="{598BD0EF-4637-4F6C-837C-20CD8F6B774D}" type="presParOf" srcId="{1AE52DB3-CC88-4094-BBE5-F195E66165F6}" destId="{B434ABDA-DA8D-416D-9FF9-68A461FE2A8C}" srcOrd="5" destOrd="0" presId="urn:microsoft.com/office/officeart/2008/layout/AscendingPictureAccentProcess"/>
    <dgm:cxn modelId="{346072AE-0837-4682-97F3-2565D6FC713C}" type="presParOf" srcId="{1AE52DB3-CC88-4094-BBE5-F195E66165F6}" destId="{CD628BFB-4DD5-4C6E-A9A4-E6A18B493570}" srcOrd="6" destOrd="0" presId="urn:microsoft.com/office/officeart/2008/layout/AscendingPictureAccentProcess"/>
    <dgm:cxn modelId="{2EA9E4F8-8D93-4DC7-99E3-A2EB0022408D}" type="presParOf" srcId="{1AE52DB3-CC88-4094-BBE5-F195E66165F6}" destId="{01DFDFE2-553D-4D4D-870D-DCE459239291}" srcOrd="7" destOrd="0" presId="urn:microsoft.com/office/officeart/2008/layout/AscendingPictureAccentProcess"/>
    <dgm:cxn modelId="{34F72092-FFF6-4DF9-9C37-EF48BAE4776A}" type="presParOf" srcId="{1AE52DB3-CC88-4094-BBE5-F195E66165F6}" destId="{73AE51F8-DD25-44D0-A0EE-5ADF3DCF4A3F}" srcOrd="8" destOrd="0" presId="urn:microsoft.com/office/officeart/2008/layout/AscendingPictureAccentProcess"/>
    <dgm:cxn modelId="{ACDDB5F8-E8E5-4C85-A25A-F01E2F875CFC}" type="presParOf" srcId="{1AE52DB3-CC88-4094-BBE5-F195E66165F6}" destId="{D0A120C6-D665-48CC-87CF-E6228F400253}" srcOrd="9" destOrd="0" presId="urn:microsoft.com/office/officeart/2008/layout/AscendingPictureAccentProcess"/>
    <dgm:cxn modelId="{12235445-F3BA-4605-9E91-77FD4207AC75}" type="presParOf" srcId="{1AE52DB3-CC88-4094-BBE5-F195E66165F6}" destId="{3D7762F3-2E13-45A4-AAC0-9BC0720ADF5A}" srcOrd="10" destOrd="0" presId="urn:microsoft.com/office/officeart/2008/layout/AscendingPictureAccentProcess"/>
    <dgm:cxn modelId="{48BC3326-F135-41CB-9FF5-91138EA731C4}" type="presParOf" srcId="{1AE52DB3-CC88-4094-BBE5-F195E66165F6}" destId="{00A7DC7C-BCBC-424B-8749-A47F528EBA42}" srcOrd="11" destOrd="0" presId="urn:microsoft.com/office/officeart/2008/layout/AscendingPictureAccentProcess"/>
    <dgm:cxn modelId="{93D56E64-4765-4DD9-83D0-40EADA210386}" type="presParOf" srcId="{1AE52DB3-CC88-4094-BBE5-F195E66165F6}" destId="{59D5CC1F-54D9-4C40-9D40-ED263265D46D}" srcOrd="12" destOrd="0" presId="urn:microsoft.com/office/officeart/2008/layout/AscendingPictureAccentProcess"/>
    <dgm:cxn modelId="{017E103F-28C5-4F0D-A2B1-E5F97086C4C2}" type="presParOf" srcId="{1AE52DB3-CC88-4094-BBE5-F195E66165F6}" destId="{3798642E-8400-455A-9337-7D333B08D1D7}" srcOrd="13" destOrd="0" presId="urn:microsoft.com/office/officeart/2008/layout/AscendingPictureAccentProcess"/>
    <dgm:cxn modelId="{B072BF7D-EA83-40AC-9ECF-30777E586E1B}" type="presParOf" srcId="{1AE52DB3-CC88-4094-BBE5-F195E66165F6}" destId="{36EB9146-4C15-4D31-9E35-B79017ADC462}" srcOrd="14" destOrd="0" presId="urn:microsoft.com/office/officeart/2008/layout/AscendingPictureAccentProcess"/>
    <dgm:cxn modelId="{49F5BFCB-E9C1-4AC7-9275-CF58E077F04D}" type="presParOf" srcId="{1AE52DB3-CC88-4094-BBE5-F195E66165F6}" destId="{86D70E4F-A003-4665-B3B0-085137E62079}" srcOrd="15" destOrd="0" presId="urn:microsoft.com/office/officeart/2008/layout/AscendingPictureAccentProcess"/>
    <dgm:cxn modelId="{AA88060D-64A6-49A3-923C-4B216D8F2611}" type="presParOf" srcId="{1AE52DB3-CC88-4094-BBE5-F195E66165F6}" destId="{DD459D4E-055F-4010-B63E-9FB801EE86F1}" srcOrd="16" destOrd="0" presId="urn:microsoft.com/office/officeart/2008/layout/AscendingPictureAccentProcess"/>
    <dgm:cxn modelId="{C4739B4A-D912-424C-819B-4DC03B820897}" type="presParOf" srcId="{1AE52DB3-CC88-4094-BBE5-F195E66165F6}" destId="{C2F86F4F-100D-49B9-B55D-2134A88BC139}" srcOrd="17" destOrd="0" presId="urn:microsoft.com/office/officeart/2008/layout/AscendingPictureAccentProcess"/>
    <dgm:cxn modelId="{C69C7DDC-3BED-4193-AD0C-3320F1FBBFF1}" type="presParOf" srcId="{1AE52DB3-CC88-4094-BBE5-F195E66165F6}" destId="{421EFB1F-F77B-4B8D-8A97-3431BE95B127}" srcOrd="18" destOrd="0" presId="urn:microsoft.com/office/officeart/2008/layout/AscendingPictureAccentProcess"/>
    <dgm:cxn modelId="{27BF2B0B-9B1E-46E5-A09C-A7A43DE0617B}" type="presParOf" srcId="{1AE52DB3-CC88-4094-BBE5-F195E66165F6}" destId="{F71BF5A7-4A43-44B7-ABDE-F0CE66073729}" srcOrd="19" destOrd="0" presId="urn:microsoft.com/office/officeart/2008/layout/AscendingPictureAccentProcess"/>
    <dgm:cxn modelId="{C26DACBB-1403-480F-81C2-03A817695CC1}" type="presParOf" srcId="{1AE52DB3-CC88-4094-BBE5-F195E66165F6}" destId="{CF545CB2-749B-4779-971E-066DCBFAD0E8}" srcOrd="20" destOrd="0" presId="urn:microsoft.com/office/officeart/2008/layout/AscendingPictureAccentProcess"/>
    <dgm:cxn modelId="{2986EDBF-6517-47D1-AA19-11EC2CB3FE9A}" type="presParOf" srcId="{CF545CB2-749B-4779-971E-066DCBFAD0E8}" destId="{03D28DC6-D9C6-4114-8C12-BBF12EEE17F5}" srcOrd="0" destOrd="0" presId="urn:microsoft.com/office/officeart/2008/layout/AscendingPictureAccentProcess"/>
    <dgm:cxn modelId="{0561F71B-45BF-48A5-A359-745408C16AC9}" type="presParOf" srcId="{1AE52DB3-CC88-4094-BBE5-F195E66165F6}" destId="{21B6892B-78C6-4D99-A408-8FEC7D5089DD}" srcOrd="21" destOrd="0" presId="urn:microsoft.com/office/officeart/2008/layout/AscendingPictureAccentProcess"/>
    <dgm:cxn modelId="{C4986A8D-61CC-4268-BEE6-43A1DB25DB4A}" type="presParOf" srcId="{1AE52DB3-CC88-4094-BBE5-F195E66165F6}" destId="{A7F01807-E082-4ED1-8C32-B8EDA9686F73}" srcOrd="22" destOrd="0" presId="urn:microsoft.com/office/officeart/2008/layout/AscendingPictureAccentProcess"/>
    <dgm:cxn modelId="{BA6368DF-9EA9-461A-B1B3-184F67F62302}" type="presParOf" srcId="{1AE52DB3-CC88-4094-BBE5-F195E66165F6}" destId="{33CD798B-104F-4DEC-9A86-44D8FA539AA7}" srcOrd="23" destOrd="0" presId="urn:microsoft.com/office/officeart/2008/layout/AscendingPictureAccentProcess"/>
    <dgm:cxn modelId="{55B06545-4F35-44CC-85D1-9E00018F16DB}" type="presParOf" srcId="{33CD798B-104F-4DEC-9A86-44D8FA539AA7}" destId="{75EED6F0-1524-461C-80FC-5722FABBD90F}" srcOrd="0" destOrd="0" presId="urn:microsoft.com/office/officeart/2008/layout/AscendingPictureAccentProcess"/>
    <dgm:cxn modelId="{18DBB0B6-F5D0-4304-88E7-1357D74C6DDA}" type="presParOf" srcId="{1AE52DB3-CC88-4094-BBE5-F195E66165F6}" destId="{B34D8574-2102-4882-885A-45258DD06FDB}" srcOrd="24" destOrd="0" presId="urn:microsoft.com/office/officeart/2008/layout/AscendingPictureAccentProcess"/>
    <dgm:cxn modelId="{5DDE4AE0-0A81-4310-9C31-A88142A6392B}" type="presParOf" srcId="{1AE52DB3-CC88-4094-BBE5-F195E66165F6}" destId="{C19A2FF7-758A-4729-911D-B313C66833A3}" srcOrd="25" destOrd="0" presId="urn:microsoft.com/office/officeart/2008/layout/AscendingPictureAccentProcess"/>
    <dgm:cxn modelId="{C9C2F7EC-EF7B-4D16-BB9E-D648E38598CB}" type="presParOf" srcId="{1AE52DB3-CC88-4094-BBE5-F195E66165F6}" destId="{E9FE87A0-9DD9-4507-BD2C-8103A99D3A08}" srcOrd="26" destOrd="0" presId="urn:microsoft.com/office/officeart/2008/layout/AscendingPictureAccentProcess"/>
    <dgm:cxn modelId="{5F17BED3-B430-4B06-B4AB-4999997880EA}" type="presParOf" srcId="{E9FE87A0-9DD9-4507-BD2C-8103A99D3A08}" destId="{CB352122-5315-46D7-AC7B-E37BB351B52B}" srcOrd="0" destOrd="0" presId="urn:microsoft.com/office/officeart/2008/layout/AscendingPictureAccentProcess"/>
    <dgm:cxn modelId="{D0A46EFA-203B-42C7-B931-BB62AB569675}" type="presParOf" srcId="{1AE52DB3-CC88-4094-BBE5-F195E66165F6}" destId="{303430C4-9BEE-4090-A04D-A8A52071771D}" srcOrd="27" destOrd="0" presId="urn:microsoft.com/office/officeart/2008/layout/AscendingPictureAccentProcess"/>
    <dgm:cxn modelId="{6E5ED26C-2F36-407F-AA0F-AABCD9749414}" type="presParOf" srcId="{1AE52DB3-CC88-4094-BBE5-F195E66165F6}" destId="{93A2D234-3DFF-4ECD-8FB7-A57B7AC76C72}" srcOrd="28" destOrd="0" presId="urn:microsoft.com/office/officeart/2008/layout/AscendingPictureAccentProcess"/>
    <dgm:cxn modelId="{38C7C066-EE14-4B64-9260-C9E688073DA0}" type="presParOf" srcId="{1AE52DB3-CC88-4094-BBE5-F195E66165F6}" destId="{50C47F95-BD81-4639-8C3B-3CB9472C5E98}" srcOrd="29" destOrd="0" presId="urn:microsoft.com/office/officeart/2008/layout/AscendingPictureAccentProcess"/>
    <dgm:cxn modelId="{06BDD00B-E636-4C2A-91AB-A2BBD26FF606}" type="presParOf" srcId="{50C47F95-BD81-4639-8C3B-3CB9472C5E98}" destId="{19751AA5-5D63-42C2-BBE0-62D73795FD00}" srcOrd="0" destOrd="0" presId="urn:microsoft.com/office/officeart/2008/layout/AscendingPictureAccentProcess"/>
    <dgm:cxn modelId="{17903E9E-D08B-4FFE-85AF-9E4D96A27567}" type="presParOf" srcId="{1AE52DB3-CC88-4094-BBE5-F195E66165F6}" destId="{7CF949CD-B249-4807-B4CD-CDDA48932550}" srcOrd="30" destOrd="0" presId="urn:microsoft.com/office/officeart/2008/layout/AscendingPictureAccentProcess"/>
    <dgm:cxn modelId="{B955531C-9FD0-4E84-81B1-7C6CEB82932D}" type="presParOf" srcId="{1AE52DB3-CC88-4094-BBE5-F195E66165F6}" destId="{A6FE4901-F445-4006-9A26-3C0C22DA19A9}" srcOrd="31" destOrd="0" presId="urn:microsoft.com/office/officeart/2008/layout/AscendingPictureAccentProcess"/>
    <dgm:cxn modelId="{38C98D26-D23B-4D05-9B75-0403E7489D4C}" type="presParOf" srcId="{1AE52DB3-CC88-4094-BBE5-F195E66165F6}" destId="{0A717C3E-166D-4D13-8D96-D9ADA1B25514}" srcOrd="32" destOrd="0" presId="urn:microsoft.com/office/officeart/2008/layout/AscendingPictureAccentProcess"/>
    <dgm:cxn modelId="{292C3AA5-6686-459B-B602-0F5B6D5680D0}" type="presParOf" srcId="{0A717C3E-166D-4D13-8D96-D9ADA1B25514}" destId="{E220ED42-5880-4581-8D74-359252668FA8}" srcOrd="0" destOrd="0" presId="urn:microsoft.com/office/officeart/2008/layout/AscendingPictureAccentProcess"/>
    <dgm:cxn modelId="{C5F4B5E2-3F1B-41F7-A362-A40CE08C0201}" type="presParOf" srcId="{1AE52DB3-CC88-4094-BBE5-F195E66165F6}" destId="{2AFFFBF3-7F49-41E6-ADB2-4B8F20312302}" srcOrd="33" destOrd="0" presId="urn:microsoft.com/office/officeart/2008/layout/AscendingPictureAccentProcess"/>
    <dgm:cxn modelId="{BF5EC049-4364-468C-9668-C62AD8341B02}" type="presParOf" srcId="{1AE52DB3-CC88-4094-BBE5-F195E66165F6}" destId="{626D2C40-ADC6-4A6F-98B4-46741A0084FB}" srcOrd="34" destOrd="0" presId="urn:microsoft.com/office/officeart/2008/layout/AscendingPictureAccentProcess"/>
    <dgm:cxn modelId="{87C8FBFD-6FA5-413C-9ADD-69F947CE2141}" type="presParOf" srcId="{1AE52DB3-CC88-4094-BBE5-F195E66165F6}" destId="{F8C3A475-1287-4344-9E0E-21185ADAC512}" srcOrd="35" destOrd="0" presId="urn:microsoft.com/office/officeart/2008/layout/AscendingPictureAccentProcess"/>
    <dgm:cxn modelId="{75425819-36E7-4F31-997F-A5B39B6F140A}" type="presParOf" srcId="{F8C3A475-1287-4344-9E0E-21185ADAC512}" destId="{EEE2A117-FE6D-4FE1-BFBF-B8CDDA682E48}" srcOrd="0" destOrd="0" presId="urn:microsoft.com/office/officeart/2008/layout/AscendingPictureAccentProcess"/>
    <dgm:cxn modelId="{DBCC3F40-EA98-4304-BFED-BB744C9E9B68}" type="presParOf" srcId="{1AE52DB3-CC88-4094-BBE5-F195E66165F6}" destId="{222F99CB-B3BF-40C5-A7EB-64B5193AF79C}" srcOrd="36" destOrd="0" presId="urn:microsoft.com/office/officeart/2008/layout/AscendingPictureAccentProcess"/>
    <dgm:cxn modelId="{1BD2DB12-B71C-42A9-9A8C-391E303DB855}" type="presParOf" srcId="{1AE52DB3-CC88-4094-BBE5-F195E66165F6}" destId="{62E45C27-D156-44D7-90BF-E91B91E385AF}" srcOrd="37" destOrd="0" presId="urn:microsoft.com/office/officeart/2008/layout/AscendingPictureAccentProcess"/>
    <dgm:cxn modelId="{E2579BAB-8EDA-4F71-922C-FC43CF77DBE9}" type="presParOf" srcId="{1AE52DB3-CC88-4094-BBE5-F195E66165F6}" destId="{C2F000B7-AD47-4E52-ACCF-D33C3F53D91B}" srcOrd="38" destOrd="0" presId="urn:microsoft.com/office/officeart/2008/layout/AscendingPictureAccentProcess"/>
    <dgm:cxn modelId="{057C56E9-CA7E-4C5C-9CF7-FFC5E95DACB7}" type="presParOf" srcId="{C2F000B7-AD47-4E52-ACCF-D33C3F53D91B}" destId="{339889DB-11EB-4C5E-BE5E-CDCA373B535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4053C1-3DD5-414A-9E68-B9472BB65AB3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93C1FE9-44BD-471F-9B94-A6836CDEDB55}">
      <dgm:prSet phldrT="[Text]"/>
      <dgm:spPr/>
      <dgm:t>
        <a:bodyPr/>
        <a:lstStyle/>
        <a:p>
          <a:r>
            <a:rPr lang="ru-RU" dirty="0"/>
            <a:t>Идентичность</a:t>
          </a:r>
          <a:endParaRPr lang="en-US" dirty="0"/>
        </a:p>
      </dgm:t>
    </dgm:pt>
    <dgm:pt modelId="{123B09CC-985B-4527-A02C-EE3495CE1DFA}" type="parTrans" cxnId="{B5B2383F-06F1-4A44-BC74-41BCAF49C66E}">
      <dgm:prSet/>
      <dgm:spPr/>
      <dgm:t>
        <a:bodyPr/>
        <a:lstStyle/>
        <a:p>
          <a:endParaRPr lang="en-US"/>
        </a:p>
      </dgm:t>
    </dgm:pt>
    <dgm:pt modelId="{8B839846-834A-4F6C-B13B-A6AD9DB7A6E5}" type="sibTrans" cxnId="{B5B2383F-06F1-4A44-BC74-41BCAF49C66E}">
      <dgm:prSet/>
      <dgm:spPr/>
      <dgm:t>
        <a:bodyPr/>
        <a:lstStyle/>
        <a:p>
          <a:endParaRPr lang="en-US"/>
        </a:p>
      </dgm:t>
    </dgm:pt>
    <dgm:pt modelId="{395C04C9-EEAE-489B-B4AC-30180C5A5370}">
      <dgm:prSet phldrT="[Text]"/>
      <dgm:spPr/>
      <dgm:t>
        <a:bodyPr/>
        <a:lstStyle/>
        <a:p>
          <a:r>
            <a:rPr lang="ru-RU" dirty="0"/>
            <a:t>Границы профессии</a:t>
          </a:r>
          <a:endParaRPr lang="en-US" dirty="0"/>
        </a:p>
      </dgm:t>
    </dgm:pt>
    <dgm:pt modelId="{B75BF44A-A003-4164-B9CB-FEA5866431FA}" type="parTrans" cxnId="{47334D62-86CE-4827-9C86-AD3E5742F5EB}">
      <dgm:prSet/>
      <dgm:spPr/>
      <dgm:t>
        <a:bodyPr/>
        <a:lstStyle/>
        <a:p>
          <a:endParaRPr lang="en-US"/>
        </a:p>
      </dgm:t>
    </dgm:pt>
    <dgm:pt modelId="{306F605E-65D8-4F85-972D-480D4A34A5BC}" type="sibTrans" cxnId="{47334D62-86CE-4827-9C86-AD3E5742F5EB}">
      <dgm:prSet/>
      <dgm:spPr/>
      <dgm:t>
        <a:bodyPr/>
        <a:lstStyle/>
        <a:p>
          <a:endParaRPr lang="en-US"/>
        </a:p>
      </dgm:t>
    </dgm:pt>
    <dgm:pt modelId="{7A4040B7-1CAE-45D2-8EB2-D912EEA7DCD7}">
      <dgm:prSet phldrT="[Text]"/>
      <dgm:spPr/>
      <dgm:t>
        <a:bodyPr/>
        <a:lstStyle/>
        <a:p>
          <a:r>
            <a:rPr lang="ru-RU" dirty="0"/>
            <a:t>Финансирование</a:t>
          </a:r>
          <a:endParaRPr lang="en-US" dirty="0"/>
        </a:p>
      </dgm:t>
    </dgm:pt>
    <dgm:pt modelId="{21F0B6CA-2FD1-49C8-962E-F179C13CD8E5}" type="parTrans" cxnId="{DF53FB00-E8BE-439B-BD8E-7F5160B2CB90}">
      <dgm:prSet/>
      <dgm:spPr/>
      <dgm:t>
        <a:bodyPr/>
        <a:lstStyle/>
        <a:p>
          <a:endParaRPr lang="en-US"/>
        </a:p>
      </dgm:t>
    </dgm:pt>
    <dgm:pt modelId="{DE4CE281-0716-4C7C-8DEA-41582CF251EB}" type="sibTrans" cxnId="{DF53FB00-E8BE-439B-BD8E-7F5160B2CB90}">
      <dgm:prSet/>
      <dgm:spPr/>
      <dgm:t>
        <a:bodyPr/>
        <a:lstStyle/>
        <a:p>
          <a:endParaRPr lang="en-US"/>
        </a:p>
      </dgm:t>
    </dgm:pt>
    <dgm:pt modelId="{CBB3E8F9-2A7E-4DF9-8CB8-842CD19A0BDA}">
      <dgm:prSet phldrT="[Text]"/>
      <dgm:spPr/>
      <dgm:t>
        <a:bodyPr/>
        <a:lstStyle/>
        <a:p>
          <a:r>
            <a:rPr lang="ru-RU" dirty="0"/>
            <a:t>Использование</a:t>
          </a:r>
          <a:endParaRPr lang="en-US" dirty="0"/>
        </a:p>
      </dgm:t>
    </dgm:pt>
    <dgm:pt modelId="{B3DC5156-093F-4646-9E70-382EF38241EE}" type="parTrans" cxnId="{8C5EA7D1-40D5-4504-9AA7-EDF5D29B02FF}">
      <dgm:prSet/>
      <dgm:spPr/>
      <dgm:t>
        <a:bodyPr/>
        <a:lstStyle/>
        <a:p>
          <a:endParaRPr lang="en-US"/>
        </a:p>
      </dgm:t>
    </dgm:pt>
    <dgm:pt modelId="{AD00AE98-F526-4426-A7C7-C2C0007AC9C1}" type="sibTrans" cxnId="{8C5EA7D1-40D5-4504-9AA7-EDF5D29B02FF}">
      <dgm:prSet/>
      <dgm:spPr/>
      <dgm:t>
        <a:bodyPr/>
        <a:lstStyle/>
        <a:p>
          <a:endParaRPr lang="en-US"/>
        </a:p>
      </dgm:t>
    </dgm:pt>
    <dgm:pt modelId="{FC094084-EF13-41A5-AFAC-F83B7B63DB62}">
      <dgm:prSet phldrT="[Text]"/>
      <dgm:spPr/>
      <dgm:t>
        <a:bodyPr/>
        <a:lstStyle/>
        <a:p>
          <a:r>
            <a:rPr lang="ru-RU" dirty="0"/>
            <a:t>Структурные подразделения</a:t>
          </a:r>
          <a:endParaRPr lang="en-US" dirty="0"/>
        </a:p>
      </dgm:t>
    </dgm:pt>
    <dgm:pt modelId="{D2D091A0-5BED-4E1E-8B5F-54B143719A58}" type="parTrans" cxnId="{8B12082C-F407-43A9-886E-10118769D03B}">
      <dgm:prSet/>
      <dgm:spPr/>
      <dgm:t>
        <a:bodyPr/>
        <a:lstStyle/>
        <a:p>
          <a:endParaRPr lang="en-US"/>
        </a:p>
      </dgm:t>
    </dgm:pt>
    <dgm:pt modelId="{8B53D38E-30FD-413E-B612-D280F10ED6A6}" type="sibTrans" cxnId="{8B12082C-F407-43A9-886E-10118769D03B}">
      <dgm:prSet/>
      <dgm:spPr/>
      <dgm:t>
        <a:bodyPr/>
        <a:lstStyle/>
        <a:p>
          <a:endParaRPr lang="en-US"/>
        </a:p>
      </dgm:t>
    </dgm:pt>
    <dgm:pt modelId="{B4CB85F8-1128-406B-A57B-DE9E123DA765}">
      <dgm:prSet phldrT="[Text]"/>
      <dgm:spPr/>
      <dgm:t>
        <a:bodyPr/>
        <a:lstStyle/>
        <a:p>
          <a:r>
            <a:rPr lang="ru-RU" dirty="0"/>
            <a:t>Развитие профессии</a:t>
          </a:r>
          <a:endParaRPr lang="en-US" dirty="0"/>
        </a:p>
      </dgm:t>
    </dgm:pt>
    <dgm:pt modelId="{2A05D4F8-1705-42CE-9937-E6CC01CEEB63}" type="parTrans" cxnId="{9E0DDE4B-A666-4BC1-A9A8-4A45FB3B00D4}">
      <dgm:prSet/>
      <dgm:spPr/>
      <dgm:t>
        <a:bodyPr/>
        <a:lstStyle/>
        <a:p>
          <a:endParaRPr lang="en-US"/>
        </a:p>
      </dgm:t>
    </dgm:pt>
    <dgm:pt modelId="{FB494D8B-F362-4F86-99A9-F81AECD050CD}" type="sibTrans" cxnId="{9E0DDE4B-A666-4BC1-A9A8-4A45FB3B00D4}">
      <dgm:prSet/>
      <dgm:spPr/>
      <dgm:t>
        <a:bodyPr/>
        <a:lstStyle/>
        <a:p>
          <a:endParaRPr lang="en-US"/>
        </a:p>
      </dgm:t>
    </dgm:pt>
    <dgm:pt modelId="{4C1B301E-5C73-42B7-85D4-58CE79115767}">
      <dgm:prSet phldrT="[Text]"/>
      <dgm:spPr/>
      <dgm:t>
        <a:bodyPr/>
        <a:lstStyle/>
        <a:p>
          <a:r>
            <a:rPr lang="ru-RU" dirty="0"/>
            <a:t>Привлечение людей в профессию</a:t>
          </a:r>
          <a:endParaRPr lang="en-US" dirty="0"/>
        </a:p>
      </dgm:t>
    </dgm:pt>
    <dgm:pt modelId="{A0DF309D-0408-4BD1-853B-8EBCFE74DEF3}" type="parTrans" cxnId="{49F9A606-8862-4990-8929-826648BE01DB}">
      <dgm:prSet/>
      <dgm:spPr/>
      <dgm:t>
        <a:bodyPr/>
        <a:lstStyle/>
        <a:p>
          <a:endParaRPr lang="en-US"/>
        </a:p>
      </dgm:t>
    </dgm:pt>
    <dgm:pt modelId="{6B78FA59-6F52-43AE-8E91-0D521926E44B}" type="sibTrans" cxnId="{49F9A606-8862-4990-8929-826648BE01DB}">
      <dgm:prSet/>
      <dgm:spPr/>
      <dgm:t>
        <a:bodyPr/>
        <a:lstStyle/>
        <a:p>
          <a:endParaRPr lang="en-US"/>
        </a:p>
      </dgm:t>
    </dgm:pt>
    <dgm:pt modelId="{4AA0B5BF-90A4-4D6E-8E8E-840EE9CF5D6C}">
      <dgm:prSet phldrT="[Text]"/>
      <dgm:spPr/>
      <dgm:t>
        <a:bodyPr/>
        <a:lstStyle/>
        <a:p>
          <a:r>
            <a:rPr lang="ru-RU" dirty="0"/>
            <a:t>Сети для обмена опытом</a:t>
          </a:r>
          <a:endParaRPr lang="en-US" dirty="0"/>
        </a:p>
      </dgm:t>
    </dgm:pt>
    <dgm:pt modelId="{D7887832-9A2C-4DAA-954D-8801538D245B}" type="parTrans" cxnId="{A8C59D09-44B7-45C1-8FBB-E536B9720DA3}">
      <dgm:prSet/>
      <dgm:spPr/>
      <dgm:t>
        <a:bodyPr/>
        <a:lstStyle/>
        <a:p>
          <a:endParaRPr lang="en-US"/>
        </a:p>
      </dgm:t>
    </dgm:pt>
    <dgm:pt modelId="{1705D127-333E-4659-A188-FA4CAA23E144}" type="sibTrans" cxnId="{A8C59D09-44B7-45C1-8FBB-E536B9720DA3}">
      <dgm:prSet/>
      <dgm:spPr/>
      <dgm:t>
        <a:bodyPr/>
        <a:lstStyle/>
        <a:p>
          <a:endParaRPr lang="en-US"/>
        </a:p>
      </dgm:t>
    </dgm:pt>
    <dgm:pt modelId="{F016156F-B2D1-49C7-BA23-BDA3DDAB9523}">
      <dgm:prSet/>
      <dgm:spPr/>
      <dgm:t>
        <a:bodyPr/>
        <a:lstStyle/>
        <a:p>
          <a:r>
            <a:rPr lang="ru-RU" dirty="0"/>
            <a:t>Возможности для работы</a:t>
          </a:r>
          <a:endParaRPr lang="en-US" dirty="0"/>
        </a:p>
      </dgm:t>
    </dgm:pt>
    <dgm:pt modelId="{B77618EC-1A0C-492D-808E-02E6DEC5CDD7}" type="parTrans" cxnId="{34B6591F-FE02-4AFD-86A9-BA472872781D}">
      <dgm:prSet/>
      <dgm:spPr/>
      <dgm:t>
        <a:bodyPr/>
        <a:lstStyle/>
        <a:p>
          <a:endParaRPr lang="en-US"/>
        </a:p>
      </dgm:t>
    </dgm:pt>
    <dgm:pt modelId="{8B717D90-BE8B-449F-86F7-D3D3C81D1376}" type="sibTrans" cxnId="{34B6591F-FE02-4AFD-86A9-BA472872781D}">
      <dgm:prSet/>
      <dgm:spPr/>
      <dgm:t>
        <a:bodyPr/>
        <a:lstStyle/>
        <a:p>
          <a:endParaRPr lang="en-US"/>
        </a:p>
      </dgm:t>
    </dgm:pt>
    <dgm:pt modelId="{64B3422B-54CB-4673-8BD0-55A9DBD85604}">
      <dgm:prSet/>
      <dgm:spPr/>
      <dgm:t>
        <a:bodyPr/>
        <a:lstStyle/>
        <a:p>
          <a:r>
            <a:rPr lang="ru-RU" dirty="0"/>
            <a:t>Должностные инструкции</a:t>
          </a:r>
          <a:endParaRPr lang="en-US" dirty="0"/>
        </a:p>
      </dgm:t>
    </dgm:pt>
    <dgm:pt modelId="{38864F67-0643-436D-BEA8-57B232DD2305}" type="parTrans" cxnId="{50ACF465-209D-4ADA-B498-99E7FAFB874B}">
      <dgm:prSet/>
      <dgm:spPr/>
      <dgm:t>
        <a:bodyPr/>
        <a:lstStyle/>
        <a:p>
          <a:endParaRPr lang="en-US"/>
        </a:p>
      </dgm:t>
    </dgm:pt>
    <dgm:pt modelId="{087E3123-477B-4968-9CFB-E0010D9E7016}" type="sibTrans" cxnId="{50ACF465-209D-4ADA-B498-99E7FAFB874B}">
      <dgm:prSet/>
      <dgm:spPr/>
      <dgm:t>
        <a:bodyPr/>
        <a:lstStyle/>
        <a:p>
          <a:endParaRPr lang="en-US"/>
        </a:p>
      </dgm:t>
    </dgm:pt>
    <dgm:pt modelId="{A548157C-D92F-4862-9EEC-0E68F5D9F5EA}">
      <dgm:prSet/>
      <dgm:spPr/>
      <dgm:t>
        <a:bodyPr/>
        <a:lstStyle/>
        <a:p>
          <a:r>
            <a:rPr lang="ru-RU" dirty="0"/>
            <a:t>Роли в организациях</a:t>
          </a:r>
          <a:r>
            <a:rPr lang="en-US" dirty="0"/>
            <a:t> </a:t>
          </a:r>
        </a:p>
      </dgm:t>
    </dgm:pt>
    <dgm:pt modelId="{2C5936C3-55F1-442D-9EC9-F784C1C1906D}" type="parTrans" cxnId="{4B46AB17-6A4F-4569-8F5E-E76A303B0956}">
      <dgm:prSet/>
      <dgm:spPr/>
      <dgm:t>
        <a:bodyPr/>
        <a:lstStyle/>
        <a:p>
          <a:endParaRPr lang="en-US"/>
        </a:p>
      </dgm:t>
    </dgm:pt>
    <dgm:pt modelId="{C270F101-6EFC-43D8-BDA1-DD15A5FA4AC1}" type="sibTrans" cxnId="{4B46AB17-6A4F-4569-8F5E-E76A303B0956}">
      <dgm:prSet/>
      <dgm:spPr/>
      <dgm:t>
        <a:bodyPr/>
        <a:lstStyle/>
        <a:p>
          <a:endParaRPr lang="en-US"/>
        </a:p>
      </dgm:t>
    </dgm:pt>
    <dgm:pt modelId="{FEC6B15F-EE16-44A1-9E1C-9060CEBA1329}">
      <dgm:prSet phldrT="[Text]"/>
      <dgm:spPr/>
      <dgm:t>
        <a:bodyPr/>
        <a:lstStyle/>
        <a:p>
          <a:r>
            <a:rPr lang="ru-RU" dirty="0"/>
            <a:t>Профессионализм</a:t>
          </a:r>
          <a:endParaRPr lang="en-US" dirty="0"/>
        </a:p>
      </dgm:t>
    </dgm:pt>
    <dgm:pt modelId="{68D1B7D3-1DFA-41C3-ADC7-B16EB048B440}" type="parTrans" cxnId="{C9F84C08-B5F8-418A-9835-ACC3C5A71BC6}">
      <dgm:prSet/>
      <dgm:spPr/>
      <dgm:t>
        <a:bodyPr/>
        <a:lstStyle/>
        <a:p>
          <a:endParaRPr lang="en-US"/>
        </a:p>
      </dgm:t>
    </dgm:pt>
    <dgm:pt modelId="{A6D71A3B-9461-4F7E-B0A9-C3ED370F172F}" type="sibTrans" cxnId="{C9F84C08-B5F8-418A-9835-ACC3C5A71BC6}">
      <dgm:prSet/>
      <dgm:spPr/>
      <dgm:t>
        <a:bodyPr/>
        <a:lstStyle/>
        <a:p>
          <a:endParaRPr lang="en-US"/>
        </a:p>
      </dgm:t>
    </dgm:pt>
    <dgm:pt modelId="{F74736FA-0270-4CFF-9D92-31B33E712F09}" type="pres">
      <dgm:prSet presAssocID="{3A4053C1-3DD5-414A-9E68-B9472BB65AB3}" presName="Name0" presStyleCnt="0">
        <dgm:presLayoutVars>
          <dgm:dir/>
          <dgm:animLvl val="lvl"/>
          <dgm:resizeHandles val="exact"/>
        </dgm:presLayoutVars>
      </dgm:prSet>
      <dgm:spPr/>
    </dgm:pt>
    <dgm:pt modelId="{9B2B2D3E-FBC7-4F19-94F6-4BD0FAC9670F}" type="pres">
      <dgm:prSet presAssocID="{493C1FE9-44BD-471F-9B94-A6836CDEDB55}" presName="composite" presStyleCnt="0"/>
      <dgm:spPr/>
    </dgm:pt>
    <dgm:pt modelId="{1FA910F7-BD76-409D-B0E0-3E05825346C6}" type="pres">
      <dgm:prSet presAssocID="{493C1FE9-44BD-471F-9B94-A6836CDEDB5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531BD36-580C-4356-9DD9-1766AA23CBC0}" type="pres">
      <dgm:prSet presAssocID="{493C1FE9-44BD-471F-9B94-A6836CDEDB55}" presName="desTx" presStyleLbl="alignAccFollowNode1" presStyleIdx="0" presStyleCnt="4">
        <dgm:presLayoutVars>
          <dgm:bulletEnabled val="1"/>
        </dgm:presLayoutVars>
      </dgm:prSet>
      <dgm:spPr/>
    </dgm:pt>
    <dgm:pt modelId="{23A3A898-A9D4-433B-9375-8EB6B6E68279}" type="pres">
      <dgm:prSet presAssocID="{8B839846-834A-4F6C-B13B-A6AD9DB7A6E5}" presName="space" presStyleCnt="0"/>
      <dgm:spPr/>
    </dgm:pt>
    <dgm:pt modelId="{5AA8CA35-0856-4319-BD8B-83321DB633F7}" type="pres">
      <dgm:prSet presAssocID="{7A4040B7-1CAE-45D2-8EB2-D912EEA7DCD7}" presName="composite" presStyleCnt="0"/>
      <dgm:spPr/>
    </dgm:pt>
    <dgm:pt modelId="{4E538513-DBB4-4EBC-96A6-6ACD4EC973EA}" type="pres">
      <dgm:prSet presAssocID="{7A4040B7-1CAE-45D2-8EB2-D912EEA7DCD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5975404-99BA-4457-816D-BBACA47E3469}" type="pres">
      <dgm:prSet presAssocID="{7A4040B7-1CAE-45D2-8EB2-D912EEA7DCD7}" presName="desTx" presStyleLbl="alignAccFollowNode1" presStyleIdx="1" presStyleCnt="4">
        <dgm:presLayoutVars>
          <dgm:bulletEnabled val="1"/>
        </dgm:presLayoutVars>
      </dgm:prSet>
      <dgm:spPr/>
    </dgm:pt>
    <dgm:pt modelId="{AE1A4CAF-A8CF-4DF8-A6A2-CAC339A135C1}" type="pres">
      <dgm:prSet presAssocID="{DE4CE281-0716-4C7C-8DEA-41582CF251EB}" presName="space" presStyleCnt="0"/>
      <dgm:spPr/>
    </dgm:pt>
    <dgm:pt modelId="{4D6D3021-E764-455C-90D4-38A43705102D}" type="pres">
      <dgm:prSet presAssocID="{F016156F-B2D1-49C7-BA23-BDA3DDAB9523}" presName="composite" presStyleCnt="0"/>
      <dgm:spPr/>
    </dgm:pt>
    <dgm:pt modelId="{0810694B-E736-4572-A2A8-142835C2E65F}" type="pres">
      <dgm:prSet presAssocID="{F016156F-B2D1-49C7-BA23-BDA3DDAB952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F22E69D-885A-4148-987D-7FC8D282D0BE}" type="pres">
      <dgm:prSet presAssocID="{F016156F-B2D1-49C7-BA23-BDA3DDAB9523}" presName="desTx" presStyleLbl="alignAccFollowNode1" presStyleIdx="2" presStyleCnt="4">
        <dgm:presLayoutVars>
          <dgm:bulletEnabled val="1"/>
        </dgm:presLayoutVars>
      </dgm:prSet>
      <dgm:spPr/>
    </dgm:pt>
    <dgm:pt modelId="{CE92D2B7-AF9D-4621-94C2-C9A32766B2FF}" type="pres">
      <dgm:prSet presAssocID="{8B717D90-BE8B-449F-86F7-D3D3C81D1376}" presName="space" presStyleCnt="0"/>
      <dgm:spPr/>
    </dgm:pt>
    <dgm:pt modelId="{1E38BAEA-174D-46D6-A37E-78243002C077}" type="pres">
      <dgm:prSet presAssocID="{B4CB85F8-1128-406B-A57B-DE9E123DA765}" presName="composite" presStyleCnt="0"/>
      <dgm:spPr/>
    </dgm:pt>
    <dgm:pt modelId="{B6E17022-04BA-4E1E-84D9-9B4B95BE3576}" type="pres">
      <dgm:prSet presAssocID="{B4CB85F8-1128-406B-A57B-DE9E123DA76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4AD1D34-3151-40DA-82B0-DE1BFD4927A1}" type="pres">
      <dgm:prSet presAssocID="{B4CB85F8-1128-406B-A57B-DE9E123DA76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F53FB00-E8BE-439B-BD8E-7F5160B2CB90}" srcId="{3A4053C1-3DD5-414A-9E68-B9472BB65AB3}" destId="{7A4040B7-1CAE-45D2-8EB2-D912EEA7DCD7}" srcOrd="1" destOrd="0" parTransId="{21F0B6CA-2FD1-49C8-962E-F179C13CD8E5}" sibTransId="{DE4CE281-0716-4C7C-8DEA-41582CF251EB}"/>
    <dgm:cxn modelId="{49F9A606-8862-4990-8929-826648BE01DB}" srcId="{B4CB85F8-1128-406B-A57B-DE9E123DA765}" destId="{4C1B301E-5C73-42B7-85D4-58CE79115767}" srcOrd="0" destOrd="0" parTransId="{A0DF309D-0408-4BD1-853B-8EBCFE74DEF3}" sibTransId="{6B78FA59-6F52-43AE-8E91-0D521926E44B}"/>
    <dgm:cxn modelId="{C9F84C08-B5F8-418A-9835-ACC3C5A71BC6}" srcId="{493C1FE9-44BD-471F-9B94-A6836CDEDB55}" destId="{FEC6B15F-EE16-44A1-9E1C-9060CEBA1329}" srcOrd="1" destOrd="0" parTransId="{68D1B7D3-1DFA-41C3-ADC7-B16EB048B440}" sibTransId="{A6D71A3B-9461-4F7E-B0A9-C3ED370F172F}"/>
    <dgm:cxn modelId="{A8C59D09-44B7-45C1-8FBB-E536B9720DA3}" srcId="{B4CB85F8-1128-406B-A57B-DE9E123DA765}" destId="{4AA0B5BF-90A4-4D6E-8E8E-840EE9CF5D6C}" srcOrd="1" destOrd="0" parTransId="{D7887832-9A2C-4DAA-954D-8801538D245B}" sibTransId="{1705D127-333E-4659-A188-FA4CAA23E144}"/>
    <dgm:cxn modelId="{4B46AB17-6A4F-4569-8F5E-E76A303B0956}" srcId="{F016156F-B2D1-49C7-BA23-BDA3DDAB9523}" destId="{A548157C-D92F-4862-9EEC-0E68F5D9F5EA}" srcOrd="1" destOrd="0" parTransId="{2C5936C3-55F1-442D-9EC9-F784C1C1906D}" sibTransId="{C270F101-6EFC-43D8-BDA1-DD15A5FA4AC1}"/>
    <dgm:cxn modelId="{34B6591F-FE02-4AFD-86A9-BA472872781D}" srcId="{3A4053C1-3DD5-414A-9E68-B9472BB65AB3}" destId="{F016156F-B2D1-49C7-BA23-BDA3DDAB9523}" srcOrd="2" destOrd="0" parTransId="{B77618EC-1A0C-492D-808E-02E6DEC5CDD7}" sibTransId="{8B717D90-BE8B-449F-86F7-D3D3C81D1376}"/>
    <dgm:cxn modelId="{8511DB21-42B4-490F-8CA5-8C84A80E24CE}" type="presOf" srcId="{7A4040B7-1CAE-45D2-8EB2-D912EEA7DCD7}" destId="{4E538513-DBB4-4EBC-96A6-6ACD4EC973EA}" srcOrd="0" destOrd="0" presId="urn:microsoft.com/office/officeart/2005/8/layout/hList1"/>
    <dgm:cxn modelId="{096EBC25-AE12-4CB4-8461-18F6EB4CDE68}" type="presOf" srcId="{3A4053C1-3DD5-414A-9E68-B9472BB65AB3}" destId="{F74736FA-0270-4CFF-9D92-31B33E712F09}" srcOrd="0" destOrd="0" presId="urn:microsoft.com/office/officeart/2005/8/layout/hList1"/>
    <dgm:cxn modelId="{8B12082C-F407-43A9-886E-10118769D03B}" srcId="{7A4040B7-1CAE-45D2-8EB2-D912EEA7DCD7}" destId="{FC094084-EF13-41A5-AFAC-F83B7B63DB62}" srcOrd="1" destOrd="0" parTransId="{D2D091A0-5BED-4E1E-8B5F-54B143719A58}" sibTransId="{8B53D38E-30FD-413E-B612-D280F10ED6A6}"/>
    <dgm:cxn modelId="{7FA1032D-F2D0-43A9-8CD9-7141AFF7CCEB}" type="presOf" srcId="{4C1B301E-5C73-42B7-85D4-58CE79115767}" destId="{04AD1D34-3151-40DA-82B0-DE1BFD4927A1}" srcOrd="0" destOrd="0" presId="urn:microsoft.com/office/officeart/2005/8/layout/hList1"/>
    <dgm:cxn modelId="{B5B2383F-06F1-4A44-BC74-41BCAF49C66E}" srcId="{3A4053C1-3DD5-414A-9E68-B9472BB65AB3}" destId="{493C1FE9-44BD-471F-9B94-A6836CDEDB55}" srcOrd="0" destOrd="0" parTransId="{123B09CC-985B-4527-A02C-EE3495CE1DFA}" sibTransId="{8B839846-834A-4F6C-B13B-A6AD9DB7A6E5}"/>
    <dgm:cxn modelId="{A133885E-46CA-4D3D-BBB0-1ABE6F51ADD7}" type="presOf" srcId="{4AA0B5BF-90A4-4D6E-8E8E-840EE9CF5D6C}" destId="{04AD1D34-3151-40DA-82B0-DE1BFD4927A1}" srcOrd="0" destOrd="1" presId="urn:microsoft.com/office/officeart/2005/8/layout/hList1"/>
    <dgm:cxn modelId="{47334D62-86CE-4827-9C86-AD3E5742F5EB}" srcId="{493C1FE9-44BD-471F-9B94-A6836CDEDB55}" destId="{395C04C9-EEAE-489B-B4AC-30180C5A5370}" srcOrd="0" destOrd="0" parTransId="{B75BF44A-A003-4164-B9CB-FEA5866431FA}" sibTransId="{306F605E-65D8-4F85-972D-480D4A34A5BC}"/>
    <dgm:cxn modelId="{74401D63-FDAB-4474-8E24-80C30C46982E}" type="presOf" srcId="{FC094084-EF13-41A5-AFAC-F83B7B63DB62}" destId="{E5975404-99BA-4457-816D-BBACA47E3469}" srcOrd="0" destOrd="1" presId="urn:microsoft.com/office/officeart/2005/8/layout/hList1"/>
    <dgm:cxn modelId="{50ACF465-209D-4ADA-B498-99E7FAFB874B}" srcId="{F016156F-B2D1-49C7-BA23-BDA3DDAB9523}" destId="{64B3422B-54CB-4673-8BD0-55A9DBD85604}" srcOrd="0" destOrd="0" parTransId="{38864F67-0643-436D-BEA8-57B232DD2305}" sibTransId="{087E3123-477B-4968-9CFB-E0010D9E7016}"/>
    <dgm:cxn modelId="{9E0DDE4B-A666-4BC1-A9A8-4A45FB3B00D4}" srcId="{3A4053C1-3DD5-414A-9E68-B9472BB65AB3}" destId="{B4CB85F8-1128-406B-A57B-DE9E123DA765}" srcOrd="3" destOrd="0" parTransId="{2A05D4F8-1705-42CE-9937-E6CC01CEEB63}" sibTransId="{FB494D8B-F362-4F86-99A9-F81AECD050CD}"/>
    <dgm:cxn modelId="{2C289E50-C7E3-4AD0-BC60-D3E0CBEBCE10}" type="presOf" srcId="{A548157C-D92F-4862-9EEC-0E68F5D9F5EA}" destId="{1F22E69D-885A-4148-987D-7FC8D282D0BE}" srcOrd="0" destOrd="1" presId="urn:microsoft.com/office/officeart/2005/8/layout/hList1"/>
    <dgm:cxn modelId="{F6998D7F-C75C-436D-86F6-124E5E5EE595}" type="presOf" srcId="{B4CB85F8-1128-406B-A57B-DE9E123DA765}" destId="{B6E17022-04BA-4E1E-84D9-9B4B95BE3576}" srcOrd="0" destOrd="0" presId="urn:microsoft.com/office/officeart/2005/8/layout/hList1"/>
    <dgm:cxn modelId="{D9255C83-A273-414C-BD69-D0EC2B9D3A5D}" type="presOf" srcId="{395C04C9-EEAE-489B-B4AC-30180C5A5370}" destId="{D531BD36-580C-4356-9DD9-1766AA23CBC0}" srcOrd="0" destOrd="0" presId="urn:microsoft.com/office/officeart/2005/8/layout/hList1"/>
    <dgm:cxn modelId="{7CD7C19E-53AE-4E3B-9303-4E8F9A7445A4}" type="presOf" srcId="{CBB3E8F9-2A7E-4DF9-8CB8-842CD19A0BDA}" destId="{E5975404-99BA-4457-816D-BBACA47E3469}" srcOrd="0" destOrd="0" presId="urn:microsoft.com/office/officeart/2005/8/layout/hList1"/>
    <dgm:cxn modelId="{5C14F69F-7B5D-4693-9687-2111B2F64C37}" type="presOf" srcId="{FEC6B15F-EE16-44A1-9E1C-9060CEBA1329}" destId="{D531BD36-580C-4356-9DD9-1766AA23CBC0}" srcOrd="0" destOrd="1" presId="urn:microsoft.com/office/officeart/2005/8/layout/hList1"/>
    <dgm:cxn modelId="{A8ACD5C7-E031-48D0-B504-1227ED5A2ED8}" type="presOf" srcId="{493C1FE9-44BD-471F-9B94-A6836CDEDB55}" destId="{1FA910F7-BD76-409D-B0E0-3E05825346C6}" srcOrd="0" destOrd="0" presId="urn:microsoft.com/office/officeart/2005/8/layout/hList1"/>
    <dgm:cxn modelId="{9B7201CF-E344-4518-9FE4-34EA6C7ECDD3}" type="presOf" srcId="{64B3422B-54CB-4673-8BD0-55A9DBD85604}" destId="{1F22E69D-885A-4148-987D-7FC8D282D0BE}" srcOrd="0" destOrd="0" presId="urn:microsoft.com/office/officeart/2005/8/layout/hList1"/>
    <dgm:cxn modelId="{8C5EA7D1-40D5-4504-9AA7-EDF5D29B02FF}" srcId="{7A4040B7-1CAE-45D2-8EB2-D912EEA7DCD7}" destId="{CBB3E8F9-2A7E-4DF9-8CB8-842CD19A0BDA}" srcOrd="0" destOrd="0" parTransId="{B3DC5156-093F-4646-9E70-382EF38241EE}" sibTransId="{AD00AE98-F526-4426-A7C7-C2C0007AC9C1}"/>
    <dgm:cxn modelId="{601C7BE2-98FA-4F2B-9104-D55D98220E1F}" type="presOf" srcId="{F016156F-B2D1-49C7-BA23-BDA3DDAB9523}" destId="{0810694B-E736-4572-A2A8-142835C2E65F}" srcOrd="0" destOrd="0" presId="urn:microsoft.com/office/officeart/2005/8/layout/hList1"/>
    <dgm:cxn modelId="{D1608A31-DE9C-49DF-9D6D-369CEB65D982}" type="presParOf" srcId="{F74736FA-0270-4CFF-9D92-31B33E712F09}" destId="{9B2B2D3E-FBC7-4F19-94F6-4BD0FAC9670F}" srcOrd="0" destOrd="0" presId="urn:microsoft.com/office/officeart/2005/8/layout/hList1"/>
    <dgm:cxn modelId="{81CAE66F-1E2A-4F22-B09D-503A505097D2}" type="presParOf" srcId="{9B2B2D3E-FBC7-4F19-94F6-4BD0FAC9670F}" destId="{1FA910F7-BD76-409D-B0E0-3E05825346C6}" srcOrd="0" destOrd="0" presId="urn:microsoft.com/office/officeart/2005/8/layout/hList1"/>
    <dgm:cxn modelId="{D0B289E1-A2B6-4725-A08E-AA2E1AA57606}" type="presParOf" srcId="{9B2B2D3E-FBC7-4F19-94F6-4BD0FAC9670F}" destId="{D531BD36-580C-4356-9DD9-1766AA23CBC0}" srcOrd="1" destOrd="0" presId="urn:microsoft.com/office/officeart/2005/8/layout/hList1"/>
    <dgm:cxn modelId="{1BACC4EB-C131-4F3A-B460-5E4D41E0AFB8}" type="presParOf" srcId="{F74736FA-0270-4CFF-9D92-31B33E712F09}" destId="{23A3A898-A9D4-433B-9375-8EB6B6E68279}" srcOrd="1" destOrd="0" presId="urn:microsoft.com/office/officeart/2005/8/layout/hList1"/>
    <dgm:cxn modelId="{BF282DE4-C5CA-4200-9699-6C3EE6887132}" type="presParOf" srcId="{F74736FA-0270-4CFF-9D92-31B33E712F09}" destId="{5AA8CA35-0856-4319-BD8B-83321DB633F7}" srcOrd="2" destOrd="0" presId="urn:microsoft.com/office/officeart/2005/8/layout/hList1"/>
    <dgm:cxn modelId="{A96B127C-8D4F-47E0-A8EA-47E0A787C2CB}" type="presParOf" srcId="{5AA8CA35-0856-4319-BD8B-83321DB633F7}" destId="{4E538513-DBB4-4EBC-96A6-6ACD4EC973EA}" srcOrd="0" destOrd="0" presId="urn:microsoft.com/office/officeart/2005/8/layout/hList1"/>
    <dgm:cxn modelId="{4EF09EF4-E281-46ED-95DD-D4F95E61EEBB}" type="presParOf" srcId="{5AA8CA35-0856-4319-BD8B-83321DB633F7}" destId="{E5975404-99BA-4457-816D-BBACA47E3469}" srcOrd="1" destOrd="0" presId="urn:microsoft.com/office/officeart/2005/8/layout/hList1"/>
    <dgm:cxn modelId="{9FD34AF1-53A6-40BE-BC82-8BF4ADFC6C64}" type="presParOf" srcId="{F74736FA-0270-4CFF-9D92-31B33E712F09}" destId="{AE1A4CAF-A8CF-4DF8-A6A2-CAC339A135C1}" srcOrd="3" destOrd="0" presId="urn:microsoft.com/office/officeart/2005/8/layout/hList1"/>
    <dgm:cxn modelId="{278D5723-D7F3-4AFA-85C9-7A0FDA794F54}" type="presParOf" srcId="{F74736FA-0270-4CFF-9D92-31B33E712F09}" destId="{4D6D3021-E764-455C-90D4-38A43705102D}" srcOrd="4" destOrd="0" presId="urn:microsoft.com/office/officeart/2005/8/layout/hList1"/>
    <dgm:cxn modelId="{8454508F-0741-4B12-9A2F-9BC35B592B6E}" type="presParOf" srcId="{4D6D3021-E764-455C-90D4-38A43705102D}" destId="{0810694B-E736-4572-A2A8-142835C2E65F}" srcOrd="0" destOrd="0" presId="urn:microsoft.com/office/officeart/2005/8/layout/hList1"/>
    <dgm:cxn modelId="{537E1018-E57A-43F0-AAE9-7024911D4F6D}" type="presParOf" srcId="{4D6D3021-E764-455C-90D4-38A43705102D}" destId="{1F22E69D-885A-4148-987D-7FC8D282D0BE}" srcOrd="1" destOrd="0" presId="urn:microsoft.com/office/officeart/2005/8/layout/hList1"/>
    <dgm:cxn modelId="{1E8B3560-8A6F-448C-A6F6-9515532C769C}" type="presParOf" srcId="{F74736FA-0270-4CFF-9D92-31B33E712F09}" destId="{CE92D2B7-AF9D-4621-94C2-C9A32766B2FF}" srcOrd="5" destOrd="0" presId="urn:microsoft.com/office/officeart/2005/8/layout/hList1"/>
    <dgm:cxn modelId="{C48DA2DA-79D7-425F-BDF4-1F77D3D07D1D}" type="presParOf" srcId="{F74736FA-0270-4CFF-9D92-31B33E712F09}" destId="{1E38BAEA-174D-46D6-A37E-78243002C077}" srcOrd="6" destOrd="0" presId="urn:microsoft.com/office/officeart/2005/8/layout/hList1"/>
    <dgm:cxn modelId="{A29725E6-2360-450F-8935-E2B685DE915F}" type="presParOf" srcId="{1E38BAEA-174D-46D6-A37E-78243002C077}" destId="{B6E17022-04BA-4E1E-84D9-9B4B95BE3576}" srcOrd="0" destOrd="0" presId="urn:microsoft.com/office/officeart/2005/8/layout/hList1"/>
    <dgm:cxn modelId="{23B1BC42-8E45-4A26-9519-BD533B6C120F}" type="presParOf" srcId="{1E38BAEA-174D-46D6-A37E-78243002C077}" destId="{04AD1D34-3151-40DA-82B0-DE1BFD4927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D075DD-3760-4DA3-90DD-F7A15FE1D63C}" type="doc">
      <dgm:prSet loTypeId="urn:microsoft.com/office/officeart/2005/8/layout/venn1" loCatId="relationship" qsTypeId="urn:microsoft.com/office/officeart/2005/8/quickstyle/3d3" qsCatId="3D" csTypeId="urn:microsoft.com/office/officeart/2005/8/colors/accent0_3" csCatId="mainScheme" phldr="1"/>
      <dgm:spPr/>
    </dgm:pt>
    <dgm:pt modelId="{AAD97737-0F23-41FA-99D3-C04378CB9991}">
      <dgm:prSet phldrT="[Text]"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  <a:latin typeface="+mj-lt"/>
            </a:rPr>
            <a:t>Оценка</a:t>
          </a:r>
          <a:endParaRPr lang="en-US" sz="2400" dirty="0">
            <a:solidFill>
              <a:schemeClr val="bg1"/>
            </a:solidFill>
            <a:latin typeface="+mj-lt"/>
          </a:endParaRPr>
        </a:p>
      </dgm:t>
    </dgm:pt>
    <dgm:pt modelId="{B8E6C837-6544-4C76-B51E-3D5F4C0E1F87}" type="parTrans" cxnId="{388B302B-1835-4A49-81ED-4DF75A347B38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C857E711-66BA-44E5-9620-DF3B85122CEF}" type="sibTrans" cxnId="{388B302B-1835-4A49-81ED-4DF75A347B38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C99DDD24-6170-42E7-9696-7E6AFD975AD8}">
      <dgm:prSet phldrT="[Text]"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  <a:latin typeface="+mj-lt"/>
            </a:rPr>
            <a:t>Статистика</a:t>
          </a:r>
          <a:endParaRPr lang="en-US" sz="2400" dirty="0">
            <a:solidFill>
              <a:schemeClr val="bg1"/>
            </a:solidFill>
            <a:latin typeface="+mj-lt"/>
          </a:endParaRPr>
        </a:p>
      </dgm:t>
    </dgm:pt>
    <dgm:pt modelId="{93D6C951-4483-4BB4-AD06-7B4FD9A3CFDD}" type="parTrans" cxnId="{85117B30-0C27-4B16-A5D2-8FA205D320D2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F7DBD5A6-8087-48EA-B81C-05C879587AEE}" type="sibTrans" cxnId="{85117B30-0C27-4B16-A5D2-8FA205D320D2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BE1E46C0-98BF-4569-8C42-0AD2AC722E0A}">
      <dgm:prSet phldrT="[Text]"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  <a:latin typeface="+mj-lt"/>
            </a:rPr>
            <a:t>Анализ данных</a:t>
          </a:r>
          <a:endParaRPr lang="en-US" sz="2400" dirty="0">
            <a:solidFill>
              <a:schemeClr val="bg1"/>
            </a:solidFill>
            <a:latin typeface="+mj-lt"/>
          </a:endParaRPr>
        </a:p>
      </dgm:t>
    </dgm:pt>
    <dgm:pt modelId="{614EB41E-02C4-4C53-8667-A7D1863AD5C1}" type="parTrans" cxnId="{EC7CBEDC-73DB-4CF6-93BB-D48620518668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3FCBC75A-897D-4E12-9B6F-61A8BC4F68C6}" type="sibTrans" cxnId="{EC7CBEDC-73DB-4CF6-93BB-D48620518668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65090562-C8CB-4272-8044-739D0DB5A4FC}">
      <dgm:prSet custT="1"/>
      <dgm:spPr/>
      <dgm:t>
        <a:bodyPr/>
        <a:lstStyle/>
        <a:p>
          <a:r>
            <a:rPr lang="ru-RU" sz="2800" dirty="0">
              <a:solidFill>
                <a:schemeClr val="bg1"/>
              </a:solidFill>
            </a:rPr>
            <a:t>Аудит</a:t>
          </a:r>
          <a:endParaRPr lang="en-US" sz="2800" dirty="0">
            <a:solidFill>
              <a:schemeClr val="bg1"/>
            </a:solidFill>
          </a:endParaRPr>
        </a:p>
      </dgm:t>
    </dgm:pt>
    <dgm:pt modelId="{D99D5565-E0D9-4DF1-9881-5CC720BD9BE0}" type="parTrans" cxnId="{EADCD276-B688-440B-B855-AC390D70E113}">
      <dgm:prSet/>
      <dgm:spPr/>
      <dgm:t>
        <a:bodyPr/>
        <a:lstStyle/>
        <a:p>
          <a:endParaRPr lang="en-US"/>
        </a:p>
      </dgm:t>
    </dgm:pt>
    <dgm:pt modelId="{FD10E22F-FDAB-4B09-9CA5-782624E7B511}" type="sibTrans" cxnId="{EADCD276-B688-440B-B855-AC390D70E113}">
      <dgm:prSet/>
      <dgm:spPr/>
      <dgm:t>
        <a:bodyPr/>
        <a:lstStyle/>
        <a:p>
          <a:endParaRPr lang="en-US"/>
        </a:p>
      </dgm:t>
    </dgm:pt>
    <dgm:pt modelId="{E2569620-8652-4FAE-A946-893CD5E8AAA1}" type="pres">
      <dgm:prSet presAssocID="{B4D075DD-3760-4DA3-90DD-F7A15FE1D63C}" presName="compositeShape" presStyleCnt="0">
        <dgm:presLayoutVars>
          <dgm:chMax val="7"/>
          <dgm:dir/>
          <dgm:resizeHandles val="exact"/>
        </dgm:presLayoutVars>
      </dgm:prSet>
      <dgm:spPr/>
    </dgm:pt>
    <dgm:pt modelId="{88FBF188-A35F-4444-BABF-9EB59FB96F3A}" type="pres">
      <dgm:prSet presAssocID="{AAD97737-0F23-41FA-99D3-C04378CB9991}" presName="circ1" presStyleLbl="vennNode1" presStyleIdx="0" presStyleCnt="4"/>
      <dgm:spPr/>
    </dgm:pt>
    <dgm:pt modelId="{78F19290-C903-488F-B74F-3A3143AEE2DB}" type="pres">
      <dgm:prSet presAssocID="{AAD97737-0F23-41FA-99D3-C04378CB99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7281523-EEE5-4D3D-9620-CE0404F3E278}" type="pres">
      <dgm:prSet presAssocID="{65090562-C8CB-4272-8044-739D0DB5A4FC}" presName="circ2" presStyleLbl="vennNode1" presStyleIdx="1" presStyleCnt="4"/>
      <dgm:spPr/>
    </dgm:pt>
    <dgm:pt modelId="{F64B0266-531A-4275-8071-42FB96EB7467}" type="pres">
      <dgm:prSet presAssocID="{65090562-C8CB-4272-8044-739D0DB5A4F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C0815FB-8696-43A6-96E1-F51DCD12E622}" type="pres">
      <dgm:prSet presAssocID="{C99DDD24-6170-42E7-9696-7E6AFD975AD8}" presName="circ3" presStyleLbl="vennNode1" presStyleIdx="2" presStyleCnt="4"/>
      <dgm:spPr/>
    </dgm:pt>
    <dgm:pt modelId="{70724D97-9246-439D-8B68-752FCF0365B9}" type="pres">
      <dgm:prSet presAssocID="{C99DDD24-6170-42E7-9696-7E6AFD975AD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901CB06-2DF5-4649-99DB-D6E1FF3797A2}" type="pres">
      <dgm:prSet presAssocID="{BE1E46C0-98BF-4569-8C42-0AD2AC722E0A}" presName="circ4" presStyleLbl="vennNode1" presStyleIdx="3" presStyleCnt="4"/>
      <dgm:spPr/>
    </dgm:pt>
    <dgm:pt modelId="{E57E8361-8B0F-4EF2-AA92-56F45AD53A3E}" type="pres">
      <dgm:prSet presAssocID="{BE1E46C0-98BF-4569-8C42-0AD2AC722E0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7EA9519-470D-4656-8A6B-00EB6B726C26}" type="presOf" srcId="{B4D075DD-3760-4DA3-90DD-F7A15FE1D63C}" destId="{E2569620-8652-4FAE-A946-893CD5E8AAA1}" srcOrd="0" destOrd="0" presId="urn:microsoft.com/office/officeart/2005/8/layout/venn1"/>
    <dgm:cxn modelId="{6537AC27-277F-4378-9115-FCC0692842A3}" type="presOf" srcId="{C99DDD24-6170-42E7-9696-7E6AFD975AD8}" destId="{70724D97-9246-439D-8B68-752FCF0365B9}" srcOrd="1" destOrd="0" presId="urn:microsoft.com/office/officeart/2005/8/layout/venn1"/>
    <dgm:cxn modelId="{388B302B-1835-4A49-81ED-4DF75A347B38}" srcId="{B4D075DD-3760-4DA3-90DD-F7A15FE1D63C}" destId="{AAD97737-0F23-41FA-99D3-C04378CB9991}" srcOrd="0" destOrd="0" parTransId="{B8E6C837-6544-4C76-B51E-3D5F4C0E1F87}" sibTransId="{C857E711-66BA-44E5-9620-DF3B85122CEF}"/>
    <dgm:cxn modelId="{85117B30-0C27-4B16-A5D2-8FA205D320D2}" srcId="{B4D075DD-3760-4DA3-90DD-F7A15FE1D63C}" destId="{C99DDD24-6170-42E7-9696-7E6AFD975AD8}" srcOrd="2" destOrd="0" parTransId="{93D6C951-4483-4BB4-AD06-7B4FD9A3CFDD}" sibTransId="{F7DBD5A6-8087-48EA-B81C-05C879587AEE}"/>
    <dgm:cxn modelId="{9AC8AD38-5AE4-4BFA-8A19-3327F8FA7666}" type="presOf" srcId="{AAD97737-0F23-41FA-99D3-C04378CB9991}" destId="{88FBF188-A35F-4444-BABF-9EB59FB96F3A}" srcOrd="0" destOrd="0" presId="urn:microsoft.com/office/officeart/2005/8/layout/venn1"/>
    <dgm:cxn modelId="{57F2C23E-DBA0-45E5-8BA5-EB3315A122CF}" type="presOf" srcId="{BE1E46C0-98BF-4569-8C42-0AD2AC722E0A}" destId="{E57E8361-8B0F-4EF2-AA92-56F45AD53A3E}" srcOrd="1" destOrd="0" presId="urn:microsoft.com/office/officeart/2005/8/layout/venn1"/>
    <dgm:cxn modelId="{AF60D040-4568-4417-ACEE-4FF9AB8011A5}" type="presOf" srcId="{65090562-C8CB-4272-8044-739D0DB5A4FC}" destId="{D7281523-EEE5-4D3D-9620-CE0404F3E278}" srcOrd="0" destOrd="0" presId="urn:microsoft.com/office/officeart/2005/8/layout/venn1"/>
    <dgm:cxn modelId="{6FD58247-5BDF-4B85-B462-E9F725ACB6C9}" type="presOf" srcId="{C99DDD24-6170-42E7-9696-7E6AFD975AD8}" destId="{AC0815FB-8696-43A6-96E1-F51DCD12E622}" srcOrd="0" destOrd="0" presId="urn:microsoft.com/office/officeart/2005/8/layout/venn1"/>
    <dgm:cxn modelId="{3222024B-3FB2-41FD-9F5E-91FA7D6E9F87}" type="presOf" srcId="{BE1E46C0-98BF-4569-8C42-0AD2AC722E0A}" destId="{2901CB06-2DF5-4649-99DB-D6E1FF3797A2}" srcOrd="0" destOrd="0" presId="urn:microsoft.com/office/officeart/2005/8/layout/venn1"/>
    <dgm:cxn modelId="{83081772-BBD9-47BA-B579-2D2BCD28C1C1}" type="presOf" srcId="{AAD97737-0F23-41FA-99D3-C04378CB9991}" destId="{78F19290-C903-488F-B74F-3A3143AEE2DB}" srcOrd="1" destOrd="0" presId="urn:microsoft.com/office/officeart/2005/8/layout/venn1"/>
    <dgm:cxn modelId="{EADCD276-B688-440B-B855-AC390D70E113}" srcId="{B4D075DD-3760-4DA3-90DD-F7A15FE1D63C}" destId="{65090562-C8CB-4272-8044-739D0DB5A4FC}" srcOrd="1" destOrd="0" parTransId="{D99D5565-E0D9-4DF1-9881-5CC720BD9BE0}" sibTransId="{FD10E22F-FDAB-4B09-9CA5-782624E7B511}"/>
    <dgm:cxn modelId="{EC7CBEDC-73DB-4CF6-93BB-D48620518668}" srcId="{B4D075DD-3760-4DA3-90DD-F7A15FE1D63C}" destId="{BE1E46C0-98BF-4569-8C42-0AD2AC722E0A}" srcOrd="3" destOrd="0" parTransId="{614EB41E-02C4-4C53-8667-A7D1863AD5C1}" sibTransId="{3FCBC75A-897D-4E12-9B6F-61A8BC4F68C6}"/>
    <dgm:cxn modelId="{B6DEDEFE-F66A-41BC-9EAC-B744E2F76B2D}" type="presOf" srcId="{65090562-C8CB-4272-8044-739D0DB5A4FC}" destId="{F64B0266-531A-4275-8071-42FB96EB7467}" srcOrd="1" destOrd="0" presId="urn:microsoft.com/office/officeart/2005/8/layout/venn1"/>
    <dgm:cxn modelId="{96BA1206-9E6C-4E67-8C4A-09DB99E0AE90}" type="presParOf" srcId="{E2569620-8652-4FAE-A946-893CD5E8AAA1}" destId="{88FBF188-A35F-4444-BABF-9EB59FB96F3A}" srcOrd="0" destOrd="0" presId="urn:microsoft.com/office/officeart/2005/8/layout/venn1"/>
    <dgm:cxn modelId="{0A3C8732-2C7F-4F02-9A3B-721BBE903762}" type="presParOf" srcId="{E2569620-8652-4FAE-A946-893CD5E8AAA1}" destId="{78F19290-C903-488F-B74F-3A3143AEE2DB}" srcOrd="1" destOrd="0" presId="urn:microsoft.com/office/officeart/2005/8/layout/venn1"/>
    <dgm:cxn modelId="{08EB7B61-2936-45E4-A60C-FB2C9A45EB63}" type="presParOf" srcId="{E2569620-8652-4FAE-A946-893CD5E8AAA1}" destId="{D7281523-EEE5-4D3D-9620-CE0404F3E278}" srcOrd="2" destOrd="0" presId="urn:microsoft.com/office/officeart/2005/8/layout/venn1"/>
    <dgm:cxn modelId="{B4C47A90-3712-43BB-A3EA-7D7B7B2912DD}" type="presParOf" srcId="{E2569620-8652-4FAE-A946-893CD5E8AAA1}" destId="{F64B0266-531A-4275-8071-42FB96EB7467}" srcOrd="3" destOrd="0" presId="urn:microsoft.com/office/officeart/2005/8/layout/venn1"/>
    <dgm:cxn modelId="{1C6BDA8A-0DAF-45EA-88EE-8FBAC706EC80}" type="presParOf" srcId="{E2569620-8652-4FAE-A946-893CD5E8AAA1}" destId="{AC0815FB-8696-43A6-96E1-F51DCD12E622}" srcOrd="4" destOrd="0" presId="urn:microsoft.com/office/officeart/2005/8/layout/venn1"/>
    <dgm:cxn modelId="{3BE6F9E5-6A12-4597-80D6-65C02553B0B1}" type="presParOf" srcId="{E2569620-8652-4FAE-A946-893CD5E8AAA1}" destId="{70724D97-9246-439D-8B68-752FCF0365B9}" srcOrd="5" destOrd="0" presId="urn:microsoft.com/office/officeart/2005/8/layout/venn1"/>
    <dgm:cxn modelId="{E332F48E-B228-4532-99D5-1C7540EC9A1B}" type="presParOf" srcId="{E2569620-8652-4FAE-A946-893CD5E8AAA1}" destId="{2901CB06-2DF5-4649-99DB-D6E1FF3797A2}" srcOrd="6" destOrd="0" presId="urn:microsoft.com/office/officeart/2005/8/layout/venn1"/>
    <dgm:cxn modelId="{6868074E-A3CE-4A72-8CF6-D4736349F091}" type="presParOf" srcId="{E2569620-8652-4FAE-A946-893CD5E8AAA1}" destId="{E57E8361-8B0F-4EF2-AA92-56F45AD53A3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F8DD93-B935-4950-B237-762E2BB369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CA7DA744-091B-470D-AAA2-D5663EB1610B}">
      <dgm:prSet phldrT="[Text]"/>
      <dgm:spPr/>
      <dgm:t>
        <a:bodyPr/>
        <a:lstStyle/>
        <a:p>
          <a:r>
            <a:rPr lang="ru-RU" dirty="0"/>
            <a:t>Разработать перечень международно-согласованных компетенций</a:t>
          </a:r>
          <a:endParaRPr lang="en-US" dirty="0"/>
        </a:p>
      </dgm:t>
    </dgm:pt>
    <dgm:pt modelId="{6C0078E0-8BC6-4172-A7F4-5BD85FA41B15}" type="parTrans" cxnId="{25FFE8BE-47C1-40C2-B0D4-34C73F1F649D}">
      <dgm:prSet/>
      <dgm:spPr/>
      <dgm:t>
        <a:bodyPr/>
        <a:lstStyle/>
        <a:p>
          <a:endParaRPr lang="en-US"/>
        </a:p>
      </dgm:t>
    </dgm:pt>
    <dgm:pt modelId="{032A3925-C70F-41D1-8F07-D712796E2AB7}" type="sibTrans" cxnId="{25FFE8BE-47C1-40C2-B0D4-34C73F1F649D}">
      <dgm:prSet/>
      <dgm:spPr/>
      <dgm:t>
        <a:bodyPr/>
        <a:lstStyle/>
        <a:p>
          <a:endParaRPr lang="en-US"/>
        </a:p>
      </dgm:t>
    </dgm:pt>
    <dgm:pt modelId="{30D7B40B-048B-45C8-A135-EB4855F295EB}">
      <dgm:prSet phldrT="[Text]"/>
      <dgm:spPr/>
      <dgm:t>
        <a:bodyPr/>
        <a:lstStyle/>
        <a:p>
          <a:r>
            <a:rPr lang="ru-RU" dirty="0"/>
            <a:t>Продвигать их использование при подготовке описаний требований в нанимаемым специалистам по оценке</a:t>
          </a:r>
          <a:endParaRPr lang="en-US" dirty="0"/>
        </a:p>
      </dgm:t>
    </dgm:pt>
    <dgm:pt modelId="{57E6B8E1-8F4F-446B-997E-90CF9C6CF783}" type="parTrans" cxnId="{9D46323F-064A-4BE9-A9C5-6A21B6CEAD15}">
      <dgm:prSet/>
      <dgm:spPr/>
      <dgm:t>
        <a:bodyPr/>
        <a:lstStyle/>
        <a:p>
          <a:endParaRPr lang="en-US"/>
        </a:p>
      </dgm:t>
    </dgm:pt>
    <dgm:pt modelId="{EA4A5B7C-7085-4D88-9E80-F8990D13B85C}" type="sibTrans" cxnId="{9D46323F-064A-4BE9-A9C5-6A21B6CEAD15}">
      <dgm:prSet/>
      <dgm:spPr/>
      <dgm:t>
        <a:bodyPr/>
        <a:lstStyle/>
        <a:p>
          <a:endParaRPr lang="en-US"/>
        </a:p>
      </dgm:t>
    </dgm:pt>
    <dgm:pt modelId="{7FFE8F7B-AF5D-4A96-9AFC-3BBCE18AF6AB}">
      <dgm:prSet phldrT="[Text]"/>
      <dgm:spPr/>
      <dgm:t>
        <a:bodyPr/>
        <a:lstStyle/>
        <a:p>
          <a:pPr rtl="0"/>
          <a:r>
            <a:rPr lang="ru-RU" dirty="0"/>
            <a:t>Привести программы обучение в соответствие с компетенциями</a:t>
          </a:r>
          <a:endParaRPr lang="en-US" dirty="0"/>
        </a:p>
      </dgm:t>
    </dgm:pt>
    <dgm:pt modelId="{BEB1B037-4224-46FD-8AAF-EB58D81B72CD}" type="parTrans" cxnId="{02F627BD-5F37-4493-8A71-5BEB98EC9B4B}">
      <dgm:prSet/>
      <dgm:spPr/>
      <dgm:t>
        <a:bodyPr/>
        <a:lstStyle/>
        <a:p>
          <a:endParaRPr lang="en-US"/>
        </a:p>
      </dgm:t>
    </dgm:pt>
    <dgm:pt modelId="{E09ACC14-8249-48F9-877E-3E56BF6C0D51}" type="sibTrans" cxnId="{02F627BD-5F37-4493-8A71-5BEB98EC9B4B}">
      <dgm:prSet/>
      <dgm:spPr/>
      <dgm:t>
        <a:bodyPr/>
        <a:lstStyle/>
        <a:p>
          <a:endParaRPr lang="en-US"/>
        </a:p>
      </dgm:t>
    </dgm:pt>
    <dgm:pt modelId="{5D111789-203D-4C24-952E-92F16CEBFBD9}" type="pres">
      <dgm:prSet presAssocID="{07F8DD93-B935-4950-B237-762E2BB36992}" presName="CompostProcess" presStyleCnt="0">
        <dgm:presLayoutVars>
          <dgm:dir/>
          <dgm:resizeHandles val="exact"/>
        </dgm:presLayoutVars>
      </dgm:prSet>
      <dgm:spPr/>
    </dgm:pt>
    <dgm:pt modelId="{5069BFB4-4C46-4BB0-8043-018BA87B4FBE}" type="pres">
      <dgm:prSet presAssocID="{07F8DD93-B935-4950-B237-762E2BB36992}" presName="arrow" presStyleLbl="bgShp" presStyleIdx="0" presStyleCnt="1"/>
      <dgm:spPr/>
    </dgm:pt>
    <dgm:pt modelId="{98FFD007-4A90-4562-BFA3-CC673494406A}" type="pres">
      <dgm:prSet presAssocID="{07F8DD93-B935-4950-B237-762E2BB36992}" presName="linearProcess" presStyleCnt="0"/>
      <dgm:spPr/>
    </dgm:pt>
    <dgm:pt modelId="{78260DC2-5622-4146-81BF-8D4BC66789AF}" type="pres">
      <dgm:prSet presAssocID="{CA7DA744-091B-470D-AAA2-D5663EB1610B}" presName="textNode" presStyleLbl="node1" presStyleIdx="0" presStyleCnt="3">
        <dgm:presLayoutVars>
          <dgm:bulletEnabled val="1"/>
        </dgm:presLayoutVars>
      </dgm:prSet>
      <dgm:spPr/>
    </dgm:pt>
    <dgm:pt modelId="{C5EF048C-4E75-4C0E-952A-7C0EE35C9866}" type="pres">
      <dgm:prSet presAssocID="{032A3925-C70F-41D1-8F07-D712796E2AB7}" presName="sibTrans" presStyleCnt="0"/>
      <dgm:spPr/>
    </dgm:pt>
    <dgm:pt modelId="{5C29E5A5-2E0A-435C-9F33-EA8964439F9C}" type="pres">
      <dgm:prSet presAssocID="{30D7B40B-048B-45C8-A135-EB4855F295EB}" presName="textNode" presStyleLbl="node1" presStyleIdx="1" presStyleCnt="3">
        <dgm:presLayoutVars>
          <dgm:bulletEnabled val="1"/>
        </dgm:presLayoutVars>
      </dgm:prSet>
      <dgm:spPr/>
    </dgm:pt>
    <dgm:pt modelId="{1D17BAF8-2E11-4686-8E01-A70CEB5365FC}" type="pres">
      <dgm:prSet presAssocID="{EA4A5B7C-7085-4D88-9E80-F8990D13B85C}" presName="sibTrans" presStyleCnt="0"/>
      <dgm:spPr/>
    </dgm:pt>
    <dgm:pt modelId="{8714D4C5-F90B-4C01-8EAF-C6FC32721C9E}" type="pres">
      <dgm:prSet presAssocID="{7FFE8F7B-AF5D-4A96-9AFC-3BBCE18AF6A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D46323F-064A-4BE9-A9C5-6A21B6CEAD15}" srcId="{07F8DD93-B935-4950-B237-762E2BB36992}" destId="{30D7B40B-048B-45C8-A135-EB4855F295EB}" srcOrd="1" destOrd="0" parTransId="{57E6B8E1-8F4F-446B-997E-90CF9C6CF783}" sibTransId="{EA4A5B7C-7085-4D88-9E80-F8990D13B85C}"/>
    <dgm:cxn modelId="{DAD51E5A-5D3E-4A33-9297-4769031D1D06}" type="presOf" srcId="{30D7B40B-048B-45C8-A135-EB4855F295EB}" destId="{5C29E5A5-2E0A-435C-9F33-EA8964439F9C}" srcOrd="0" destOrd="0" presId="urn:microsoft.com/office/officeart/2005/8/layout/hProcess9"/>
    <dgm:cxn modelId="{CCA8C989-D8DD-49DC-B93B-C66AB8635DC4}" type="presOf" srcId="{07F8DD93-B935-4950-B237-762E2BB36992}" destId="{5D111789-203D-4C24-952E-92F16CEBFBD9}" srcOrd="0" destOrd="0" presId="urn:microsoft.com/office/officeart/2005/8/layout/hProcess9"/>
    <dgm:cxn modelId="{02F627BD-5F37-4493-8A71-5BEB98EC9B4B}" srcId="{07F8DD93-B935-4950-B237-762E2BB36992}" destId="{7FFE8F7B-AF5D-4A96-9AFC-3BBCE18AF6AB}" srcOrd="2" destOrd="0" parTransId="{BEB1B037-4224-46FD-8AAF-EB58D81B72CD}" sibTransId="{E09ACC14-8249-48F9-877E-3E56BF6C0D51}"/>
    <dgm:cxn modelId="{25FFE8BE-47C1-40C2-B0D4-34C73F1F649D}" srcId="{07F8DD93-B935-4950-B237-762E2BB36992}" destId="{CA7DA744-091B-470D-AAA2-D5663EB1610B}" srcOrd="0" destOrd="0" parTransId="{6C0078E0-8BC6-4172-A7F4-5BD85FA41B15}" sibTransId="{032A3925-C70F-41D1-8F07-D712796E2AB7}"/>
    <dgm:cxn modelId="{72FDEECD-385B-4631-A125-BFFBCE823C4D}" type="presOf" srcId="{7FFE8F7B-AF5D-4A96-9AFC-3BBCE18AF6AB}" destId="{8714D4C5-F90B-4C01-8EAF-C6FC32721C9E}" srcOrd="0" destOrd="0" presId="urn:microsoft.com/office/officeart/2005/8/layout/hProcess9"/>
    <dgm:cxn modelId="{CB444DE2-3A3C-44F1-8624-849A41B9AE9B}" type="presOf" srcId="{CA7DA744-091B-470D-AAA2-D5663EB1610B}" destId="{78260DC2-5622-4146-81BF-8D4BC66789AF}" srcOrd="0" destOrd="0" presId="urn:microsoft.com/office/officeart/2005/8/layout/hProcess9"/>
    <dgm:cxn modelId="{97393159-A4BB-4BCE-BB60-4F79F4002BA7}" type="presParOf" srcId="{5D111789-203D-4C24-952E-92F16CEBFBD9}" destId="{5069BFB4-4C46-4BB0-8043-018BA87B4FBE}" srcOrd="0" destOrd="0" presId="urn:microsoft.com/office/officeart/2005/8/layout/hProcess9"/>
    <dgm:cxn modelId="{D0214011-C4B8-4B87-80D0-BB2C847D2CC1}" type="presParOf" srcId="{5D111789-203D-4C24-952E-92F16CEBFBD9}" destId="{98FFD007-4A90-4562-BFA3-CC673494406A}" srcOrd="1" destOrd="0" presId="urn:microsoft.com/office/officeart/2005/8/layout/hProcess9"/>
    <dgm:cxn modelId="{AC2F5E86-DE96-4BD7-907F-9AB15A64AEAD}" type="presParOf" srcId="{98FFD007-4A90-4562-BFA3-CC673494406A}" destId="{78260DC2-5622-4146-81BF-8D4BC66789AF}" srcOrd="0" destOrd="0" presId="urn:microsoft.com/office/officeart/2005/8/layout/hProcess9"/>
    <dgm:cxn modelId="{F0249DA1-9150-478D-A1BF-3FC2F21D68A2}" type="presParOf" srcId="{98FFD007-4A90-4562-BFA3-CC673494406A}" destId="{C5EF048C-4E75-4C0E-952A-7C0EE35C9866}" srcOrd="1" destOrd="0" presId="urn:microsoft.com/office/officeart/2005/8/layout/hProcess9"/>
    <dgm:cxn modelId="{323B94C6-CC18-4AED-B151-FB82748346F5}" type="presParOf" srcId="{98FFD007-4A90-4562-BFA3-CC673494406A}" destId="{5C29E5A5-2E0A-435C-9F33-EA8964439F9C}" srcOrd="2" destOrd="0" presId="urn:microsoft.com/office/officeart/2005/8/layout/hProcess9"/>
    <dgm:cxn modelId="{F264CA94-A1EC-440D-96B7-FB0BBDF73BB3}" type="presParOf" srcId="{98FFD007-4A90-4562-BFA3-CC673494406A}" destId="{1D17BAF8-2E11-4686-8E01-A70CEB5365FC}" srcOrd="3" destOrd="0" presId="urn:microsoft.com/office/officeart/2005/8/layout/hProcess9"/>
    <dgm:cxn modelId="{99718583-236A-40E8-987F-EEF453DDFE26}" type="presParOf" srcId="{98FFD007-4A90-4562-BFA3-CC673494406A}" destId="{8714D4C5-F90B-4C01-8EAF-C6FC32721C9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910F7-BD76-409D-B0E0-3E05825346C6}">
      <dsp:nvSpPr>
        <dsp:cNvPr id="0" name=""/>
        <dsp:cNvSpPr/>
      </dsp:nvSpPr>
      <dsp:spPr>
        <a:xfrm>
          <a:off x="3896" y="697776"/>
          <a:ext cx="2342852" cy="693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Идентичность</a:t>
          </a:r>
          <a:endParaRPr lang="en-US" sz="1900" kern="1200" dirty="0"/>
        </a:p>
      </dsp:txBody>
      <dsp:txXfrm>
        <a:off x="3896" y="697776"/>
        <a:ext cx="2342852" cy="693427"/>
      </dsp:txXfrm>
    </dsp:sp>
    <dsp:sp modelId="{D531BD36-580C-4356-9DD9-1766AA23CBC0}">
      <dsp:nvSpPr>
        <dsp:cNvPr id="0" name=""/>
        <dsp:cNvSpPr/>
      </dsp:nvSpPr>
      <dsp:spPr>
        <a:xfrm>
          <a:off x="3896" y="1391204"/>
          <a:ext cx="2342852" cy="162576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Границы профессии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Профессионализм</a:t>
          </a:r>
          <a:endParaRPr lang="en-US" sz="1900" kern="1200" dirty="0"/>
        </a:p>
      </dsp:txBody>
      <dsp:txXfrm>
        <a:off x="3896" y="1391204"/>
        <a:ext cx="2342852" cy="1625769"/>
      </dsp:txXfrm>
    </dsp:sp>
    <dsp:sp modelId="{4E538513-DBB4-4EBC-96A6-6ACD4EC973EA}">
      <dsp:nvSpPr>
        <dsp:cNvPr id="0" name=""/>
        <dsp:cNvSpPr/>
      </dsp:nvSpPr>
      <dsp:spPr>
        <a:xfrm>
          <a:off x="2674747" y="697776"/>
          <a:ext cx="2342852" cy="693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Финансирование</a:t>
          </a:r>
          <a:endParaRPr lang="en-US" sz="1900" kern="1200" dirty="0"/>
        </a:p>
      </dsp:txBody>
      <dsp:txXfrm>
        <a:off x="2674747" y="697776"/>
        <a:ext cx="2342852" cy="693427"/>
      </dsp:txXfrm>
    </dsp:sp>
    <dsp:sp modelId="{E5975404-99BA-4457-816D-BBACA47E3469}">
      <dsp:nvSpPr>
        <dsp:cNvPr id="0" name=""/>
        <dsp:cNvSpPr/>
      </dsp:nvSpPr>
      <dsp:spPr>
        <a:xfrm>
          <a:off x="2674747" y="1391204"/>
          <a:ext cx="2342852" cy="162576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Использование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Структурные подразделения</a:t>
          </a:r>
          <a:endParaRPr lang="en-US" sz="1900" kern="1200" dirty="0"/>
        </a:p>
      </dsp:txBody>
      <dsp:txXfrm>
        <a:off x="2674747" y="1391204"/>
        <a:ext cx="2342852" cy="1625769"/>
      </dsp:txXfrm>
    </dsp:sp>
    <dsp:sp modelId="{0810694B-E736-4572-A2A8-142835C2E65F}">
      <dsp:nvSpPr>
        <dsp:cNvPr id="0" name=""/>
        <dsp:cNvSpPr/>
      </dsp:nvSpPr>
      <dsp:spPr>
        <a:xfrm>
          <a:off x="5345599" y="697776"/>
          <a:ext cx="2342852" cy="693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Возможности для работы</a:t>
          </a:r>
          <a:endParaRPr lang="en-US" sz="1900" kern="1200" dirty="0"/>
        </a:p>
      </dsp:txBody>
      <dsp:txXfrm>
        <a:off x="5345599" y="697776"/>
        <a:ext cx="2342852" cy="693427"/>
      </dsp:txXfrm>
    </dsp:sp>
    <dsp:sp modelId="{1F22E69D-885A-4148-987D-7FC8D282D0BE}">
      <dsp:nvSpPr>
        <dsp:cNvPr id="0" name=""/>
        <dsp:cNvSpPr/>
      </dsp:nvSpPr>
      <dsp:spPr>
        <a:xfrm>
          <a:off x="5345599" y="1391204"/>
          <a:ext cx="2342852" cy="162576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Должностные инструкции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Роли в организациях</a:t>
          </a:r>
          <a:r>
            <a:rPr lang="en-US" sz="1900" kern="1200" dirty="0"/>
            <a:t> </a:t>
          </a:r>
        </a:p>
      </dsp:txBody>
      <dsp:txXfrm>
        <a:off x="5345599" y="1391204"/>
        <a:ext cx="2342852" cy="1625769"/>
      </dsp:txXfrm>
    </dsp:sp>
    <dsp:sp modelId="{B6E17022-04BA-4E1E-84D9-9B4B95BE3576}">
      <dsp:nvSpPr>
        <dsp:cNvPr id="0" name=""/>
        <dsp:cNvSpPr/>
      </dsp:nvSpPr>
      <dsp:spPr>
        <a:xfrm>
          <a:off x="8016451" y="697776"/>
          <a:ext cx="2342852" cy="693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Развитие профессии</a:t>
          </a:r>
          <a:endParaRPr lang="en-US" sz="1900" kern="1200" dirty="0"/>
        </a:p>
      </dsp:txBody>
      <dsp:txXfrm>
        <a:off x="8016451" y="697776"/>
        <a:ext cx="2342852" cy="693427"/>
      </dsp:txXfrm>
    </dsp:sp>
    <dsp:sp modelId="{04AD1D34-3151-40DA-82B0-DE1BFD4927A1}">
      <dsp:nvSpPr>
        <dsp:cNvPr id="0" name=""/>
        <dsp:cNvSpPr/>
      </dsp:nvSpPr>
      <dsp:spPr>
        <a:xfrm>
          <a:off x="8016451" y="1391204"/>
          <a:ext cx="2342852" cy="162576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Привлечение людей в профессию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Сети для обмена опытом</a:t>
          </a:r>
          <a:endParaRPr lang="en-US" sz="1900" kern="1200" dirty="0"/>
        </a:p>
      </dsp:txBody>
      <dsp:txXfrm>
        <a:off x="8016451" y="1391204"/>
        <a:ext cx="2342852" cy="1625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56D83-1414-4A19-9D6B-405618440122}">
      <dsp:nvSpPr>
        <dsp:cNvPr id="0" name=""/>
        <dsp:cNvSpPr/>
      </dsp:nvSpPr>
      <dsp:spPr>
        <a:xfrm>
          <a:off x="3557187" y="5833888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A4028-A63B-4348-A7AF-2B85B38C7FEF}">
      <dsp:nvSpPr>
        <dsp:cNvPr id="0" name=""/>
        <dsp:cNvSpPr/>
      </dsp:nvSpPr>
      <dsp:spPr>
        <a:xfrm>
          <a:off x="3399979" y="5904799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4B062-616D-4CBC-96E0-AE4F9516932B}">
      <dsp:nvSpPr>
        <dsp:cNvPr id="0" name=""/>
        <dsp:cNvSpPr/>
      </dsp:nvSpPr>
      <dsp:spPr>
        <a:xfrm>
          <a:off x="3240262" y="5965676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28C2A-DA25-4E97-9D8F-26E8C725566C}">
      <dsp:nvSpPr>
        <dsp:cNvPr id="0" name=""/>
        <dsp:cNvSpPr/>
      </dsp:nvSpPr>
      <dsp:spPr>
        <a:xfrm>
          <a:off x="3078873" y="6016517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5966E-B2D4-46ED-AAA2-A02F470CE347}">
      <dsp:nvSpPr>
        <dsp:cNvPr id="0" name=""/>
        <dsp:cNvSpPr/>
      </dsp:nvSpPr>
      <dsp:spPr>
        <a:xfrm>
          <a:off x="2915811" y="6057325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4ABDA-DA8D-416D-9FF9-68A461FE2A8C}">
      <dsp:nvSpPr>
        <dsp:cNvPr id="0" name=""/>
        <dsp:cNvSpPr/>
      </dsp:nvSpPr>
      <dsp:spPr>
        <a:xfrm>
          <a:off x="4543083" y="5106717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28BFB-4DD5-4C6E-A9A4-E6A18B493570}">
      <dsp:nvSpPr>
        <dsp:cNvPr id="0" name=""/>
        <dsp:cNvSpPr/>
      </dsp:nvSpPr>
      <dsp:spPr>
        <a:xfrm>
          <a:off x="4407617" y="5239842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FDFE2-553D-4D4D-870D-DCE459239291}">
      <dsp:nvSpPr>
        <dsp:cNvPr id="0" name=""/>
        <dsp:cNvSpPr/>
      </dsp:nvSpPr>
      <dsp:spPr>
        <a:xfrm>
          <a:off x="5168572" y="4284551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51F8-DD25-44D0-A0EE-5ADF3DCF4A3F}">
      <dsp:nvSpPr>
        <dsp:cNvPr id="0" name=""/>
        <dsp:cNvSpPr/>
      </dsp:nvSpPr>
      <dsp:spPr>
        <a:xfrm>
          <a:off x="5615946" y="3352005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120C6-D665-48CC-87CF-E6228F400253}">
      <dsp:nvSpPr>
        <dsp:cNvPr id="0" name=""/>
        <dsp:cNvSpPr/>
      </dsp:nvSpPr>
      <dsp:spPr>
        <a:xfrm>
          <a:off x="5891897" y="2385342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62F3-2E13-45A4-AAC0-9BC0720ADF5A}">
      <dsp:nvSpPr>
        <dsp:cNvPr id="0" name=""/>
        <dsp:cNvSpPr/>
      </dsp:nvSpPr>
      <dsp:spPr>
        <a:xfrm>
          <a:off x="6019001" y="1432727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7DC7C-BCBC-424B-8749-A47F528EBA42}">
      <dsp:nvSpPr>
        <dsp:cNvPr id="0" name=""/>
        <dsp:cNvSpPr/>
      </dsp:nvSpPr>
      <dsp:spPr>
        <a:xfrm>
          <a:off x="5830017" y="187102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5CC1F-54D9-4C40-9D40-ED263265D46D}">
      <dsp:nvSpPr>
        <dsp:cNvPr id="0" name=""/>
        <dsp:cNvSpPr/>
      </dsp:nvSpPr>
      <dsp:spPr>
        <a:xfrm>
          <a:off x="5952104" y="93446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8642E-8400-455A-9337-7D333B08D1D7}">
      <dsp:nvSpPr>
        <dsp:cNvPr id="0" name=""/>
        <dsp:cNvSpPr/>
      </dsp:nvSpPr>
      <dsp:spPr>
        <a:xfrm>
          <a:off x="6074191" y="459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B9146-4C15-4D31-9E35-B79017ADC462}">
      <dsp:nvSpPr>
        <dsp:cNvPr id="0" name=""/>
        <dsp:cNvSpPr/>
      </dsp:nvSpPr>
      <dsp:spPr>
        <a:xfrm>
          <a:off x="6196279" y="93446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70E4F-A003-4665-B3B0-085137E62079}">
      <dsp:nvSpPr>
        <dsp:cNvPr id="0" name=""/>
        <dsp:cNvSpPr/>
      </dsp:nvSpPr>
      <dsp:spPr>
        <a:xfrm>
          <a:off x="6319202" y="187102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59D4E-055F-4010-B63E-9FB801EE86F1}">
      <dsp:nvSpPr>
        <dsp:cNvPr id="0" name=""/>
        <dsp:cNvSpPr/>
      </dsp:nvSpPr>
      <dsp:spPr>
        <a:xfrm>
          <a:off x="6074191" y="197137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86F4F-100D-49B9-B55D-2134A88BC139}">
      <dsp:nvSpPr>
        <dsp:cNvPr id="0" name=""/>
        <dsp:cNvSpPr/>
      </dsp:nvSpPr>
      <dsp:spPr>
        <a:xfrm>
          <a:off x="6074191" y="394483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EFB1F-F77B-4B8D-8A97-3431BE95B127}">
      <dsp:nvSpPr>
        <dsp:cNvPr id="0" name=""/>
        <dsp:cNvSpPr/>
      </dsp:nvSpPr>
      <dsp:spPr>
        <a:xfrm>
          <a:off x="2466346" y="6218296"/>
          <a:ext cx="1756885" cy="4709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87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Донор</a:t>
          </a:r>
          <a:endParaRPr lang="en-US" sz="900" kern="1200" dirty="0"/>
        </a:p>
      </dsp:txBody>
      <dsp:txXfrm>
        <a:off x="2489336" y="6241286"/>
        <a:ext cx="1710905" cy="424975"/>
      </dsp:txXfrm>
    </dsp:sp>
    <dsp:sp modelId="{F71BF5A7-4A43-44B7-ABDE-F0CE66073729}">
      <dsp:nvSpPr>
        <dsp:cNvPr id="0" name=""/>
        <dsp:cNvSpPr/>
      </dsp:nvSpPr>
      <dsp:spPr>
        <a:xfrm>
          <a:off x="4223232" y="6218296"/>
          <a:ext cx="4467891" cy="47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Утверждает бюджет оценки и границы ее объекта</a:t>
          </a:r>
          <a:endParaRPr lang="en-US" sz="1400" kern="1200" dirty="0"/>
        </a:p>
      </dsp:txBody>
      <dsp:txXfrm>
        <a:off x="4223232" y="6218296"/>
        <a:ext cx="4467891" cy="470955"/>
      </dsp:txXfrm>
    </dsp:sp>
    <dsp:sp modelId="{03D28DC6-D9C6-4114-8C12-BBF12EEE17F5}">
      <dsp:nvSpPr>
        <dsp:cNvPr id="0" name=""/>
        <dsp:cNvSpPr/>
      </dsp:nvSpPr>
      <dsp:spPr>
        <a:xfrm>
          <a:off x="1978833" y="5752692"/>
          <a:ext cx="814472" cy="8148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6892B-78C6-4D99-A408-8FEC7D5089DD}">
      <dsp:nvSpPr>
        <dsp:cNvPr id="0" name=""/>
        <dsp:cNvSpPr/>
      </dsp:nvSpPr>
      <dsp:spPr>
        <a:xfrm>
          <a:off x="4121213" y="5616222"/>
          <a:ext cx="1756885" cy="4709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87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Заказчик</a:t>
          </a:r>
          <a:endParaRPr lang="en-US" sz="900" kern="1200" dirty="0"/>
        </a:p>
      </dsp:txBody>
      <dsp:txXfrm>
        <a:off x="4144203" y="5639212"/>
        <a:ext cx="1710905" cy="424975"/>
      </dsp:txXfrm>
    </dsp:sp>
    <dsp:sp modelId="{A7F01807-E082-4ED1-8C32-B8EDA9686F73}">
      <dsp:nvSpPr>
        <dsp:cNvPr id="0" name=""/>
        <dsp:cNvSpPr/>
      </dsp:nvSpPr>
      <dsp:spPr>
        <a:xfrm>
          <a:off x="5878099" y="5616222"/>
          <a:ext cx="2813023" cy="47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Руководит разработкой ТЗ </a:t>
          </a:r>
          <a:endParaRPr lang="en-US" sz="1400" kern="1200" dirty="0"/>
        </a:p>
      </dsp:txBody>
      <dsp:txXfrm>
        <a:off x="5878099" y="5616222"/>
        <a:ext cx="2813023" cy="470955"/>
      </dsp:txXfrm>
    </dsp:sp>
    <dsp:sp modelId="{75EED6F0-1524-461C-80FC-5722FABBD90F}">
      <dsp:nvSpPr>
        <dsp:cNvPr id="0" name=""/>
        <dsp:cNvSpPr/>
      </dsp:nvSpPr>
      <dsp:spPr>
        <a:xfrm>
          <a:off x="3633701" y="5151287"/>
          <a:ext cx="814472" cy="81480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D8574-2102-4882-885A-45258DD06FDB}">
      <dsp:nvSpPr>
        <dsp:cNvPr id="0" name=""/>
        <dsp:cNvSpPr/>
      </dsp:nvSpPr>
      <dsp:spPr>
        <a:xfrm>
          <a:off x="4937358" y="4796063"/>
          <a:ext cx="1756885" cy="4709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87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Специалист, который пишет заявку на тендер</a:t>
          </a:r>
          <a:endParaRPr lang="en-US" sz="900" kern="1200" dirty="0"/>
        </a:p>
      </dsp:txBody>
      <dsp:txXfrm>
        <a:off x="4960348" y="4819053"/>
        <a:ext cx="1710905" cy="424975"/>
      </dsp:txXfrm>
    </dsp:sp>
    <dsp:sp modelId="{C19A2FF7-758A-4729-911D-B313C66833A3}">
      <dsp:nvSpPr>
        <dsp:cNvPr id="0" name=""/>
        <dsp:cNvSpPr/>
      </dsp:nvSpPr>
      <dsp:spPr>
        <a:xfrm>
          <a:off x="6694244" y="4796063"/>
          <a:ext cx="1996879" cy="47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Реагирует на ТЗ</a:t>
          </a:r>
          <a:endParaRPr lang="en-US" sz="1400" kern="1200" dirty="0"/>
        </a:p>
      </dsp:txBody>
      <dsp:txXfrm>
        <a:off x="6694244" y="4796063"/>
        <a:ext cx="1996879" cy="470955"/>
      </dsp:txXfrm>
    </dsp:sp>
    <dsp:sp modelId="{CB352122-5315-46D7-AC7B-E37BB351B52B}">
      <dsp:nvSpPr>
        <dsp:cNvPr id="0" name=""/>
        <dsp:cNvSpPr/>
      </dsp:nvSpPr>
      <dsp:spPr>
        <a:xfrm>
          <a:off x="4449846" y="4331128"/>
          <a:ext cx="814472" cy="81480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430C4-9BEE-4090-A04D-A8A52071771D}">
      <dsp:nvSpPr>
        <dsp:cNvPr id="0" name=""/>
        <dsp:cNvSpPr/>
      </dsp:nvSpPr>
      <dsp:spPr>
        <a:xfrm>
          <a:off x="5456647" y="3892952"/>
          <a:ext cx="1756885" cy="4709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87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Офис оценки заказчика</a:t>
          </a:r>
          <a:endParaRPr lang="en-US" sz="900" kern="1200" dirty="0"/>
        </a:p>
      </dsp:txBody>
      <dsp:txXfrm>
        <a:off x="5479637" y="3915942"/>
        <a:ext cx="1710905" cy="424975"/>
      </dsp:txXfrm>
    </dsp:sp>
    <dsp:sp modelId="{93A2D234-3DFF-4ECD-8FB7-A57B7AC76C72}">
      <dsp:nvSpPr>
        <dsp:cNvPr id="0" name=""/>
        <dsp:cNvSpPr/>
      </dsp:nvSpPr>
      <dsp:spPr>
        <a:xfrm>
          <a:off x="7220817" y="3882793"/>
          <a:ext cx="3027670" cy="47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Руководит выбором исполнителям оценки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Осуществляет надзор за работой исполнителей</a:t>
          </a:r>
          <a:endParaRPr lang="en-US" sz="1400" kern="1200" dirty="0"/>
        </a:p>
      </dsp:txBody>
      <dsp:txXfrm>
        <a:off x="7220817" y="3882793"/>
        <a:ext cx="3027670" cy="470955"/>
      </dsp:txXfrm>
    </dsp:sp>
    <dsp:sp modelId="{19751AA5-5D63-42C2-BBE0-62D73795FD00}">
      <dsp:nvSpPr>
        <dsp:cNvPr id="0" name=""/>
        <dsp:cNvSpPr/>
      </dsp:nvSpPr>
      <dsp:spPr>
        <a:xfrm>
          <a:off x="4969971" y="3428017"/>
          <a:ext cx="814472" cy="81480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949CD-B249-4807-B4CD-CDDA48932550}">
      <dsp:nvSpPr>
        <dsp:cNvPr id="0" name=""/>
        <dsp:cNvSpPr/>
      </dsp:nvSpPr>
      <dsp:spPr>
        <a:xfrm>
          <a:off x="5827926" y="2936992"/>
          <a:ext cx="1756885" cy="4709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87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Лидер команды </a:t>
          </a:r>
          <a:endParaRPr lang="en-US" sz="900" kern="1200" dirty="0"/>
        </a:p>
      </dsp:txBody>
      <dsp:txXfrm>
        <a:off x="5850916" y="2959982"/>
        <a:ext cx="1710905" cy="424975"/>
      </dsp:txXfrm>
    </dsp:sp>
    <dsp:sp modelId="{A6FE4901-F445-4006-9A26-3C0C22DA19A9}">
      <dsp:nvSpPr>
        <dsp:cNvPr id="0" name=""/>
        <dsp:cNvSpPr/>
      </dsp:nvSpPr>
      <dsp:spPr>
        <a:xfrm>
          <a:off x="7584812" y="2936992"/>
          <a:ext cx="1106311" cy="47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Проводит оценку</a:t>
          </a:r>
          <a:endParaRPr lang="en-US" sz="1400" kern="1200" dirty="0"/>
        </a:p>
      </dsp:txBody>
      <dsp:txXfrm>
        <a:off x="7584812" y="2936992"/>
        <a:ext cx="1106311" cy="470955"/>
      </dsp:txXfrm>
    </dsp:sp>
    <dsp:sp modelId="{E220ED42-5880-4581-8D74-359252668FA8}">
      <dsp:nvSpPr>
        <dsp:cNvPr id="0" name=""/>
        <dsp:cNvSpPr/>
      </dsp:nvSpPr>
      <dsp:spPr>
        <a:xfrm>
          <a:off x="5340413" y="2471388"/>
          <a:ext cx="814472" cy="81480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FFBF3-7F49-41E6-ADB2-4B8F20312302}">
      <dsp:nvSpPr>
        <dsp:cNvPr id="0" name=""/>
        <dsp:cNvSpPr/>
      </dsp:nvSpPr>
      <dsp:spPr>
        <a:xfrm>
          <a:off x="6038652" y="1987053"/>
          <a:ext cx="1756885" cy="4709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87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Офис оценки заказчика</a:t>
          </a:r>
          <a:endParaRPr lang="en-US" sz="900" kern="1200" dirty="0"/>
        </a:p>
      </dsp:txBody>
      <dsp:txXfrm>
        <a:off x="6061642" y="2010043"/>
        <a:ext cx="1710905" cy="424975"/>
      </dsp:txXfrm>
    </dsp:sp>
    <dsp:sp modelId="{626D2C40-ADC6-4A6F-98B4-46741A0084FB}">
      <dsp:nvSpPr>
        <dsp:cNvPr id="0" name=""/>
        <dsp:cNvSpPr/>
      </dsp:nvSpPr>
      <dsp:spPr>
        <a:xfrm>
          <a:off x="7863781" y="1932714"/>
          <a:ext cx="2283097" cy="47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Осуществляет надзор за процессом оценки</a:t>
          </a:r>
          <a:endParaRPr lang="en-US" sz="1400" kern="1200" dirty="0"/>
        </a:p>
      </dsp:txBody>
      <dsp:txXfrm>
        <a:off x="7863781" y="1932714"/>
        <a:ext cx="2283097" cy="470955"/>
      </dsp:txXfrm>
    </dsp:sp>
    <dsp:sp modelId="{EEE2A117-FE6D-4FE1-BFBF-B8CDDA682E48}">
      <dsp:nvSpPr>
        <dsp:cNvPr id="0" name=""/>
        <dsp:cNvSpPr/>
      </dsp:nvSpPr>
      <dsp:spPr>
        <a:xfrm>
          <a:off x="5551976" y="1521449"/>
          <a:ext cx="814472" cy="81480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F99CB-B3BF-40C5-A7EB-64B5193AF79C}">
      <dsp:nvSpPr>
        <dsp:cNvPr id="0" name=""/>
        <dsp:cNvSpPr/>
      </dsp:nvSpPr>
      <dsp:spPr>
        <a:xfrm>
          <a:off x="6154050" y="1071231"/>
          <a:ext cx="1756885" cy="4709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87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Менеджер оцениваемой программы</a:t>
          </a:r>
          <a:endParaRPr lang="en-US" sz="900" kern="1200" dirty="0"/>
        </a:p>
      </dsp:txBody>
      <dsp:txXfrm>
        <a:off x="6177040" y="1094221"/>
        <a:ext cx="1710905" cy="424975"/>
      </dsp:txXfrm>
    </dsp:sp>
    <dsp:sp modelId="{62E45C27-D156-44D7-90BF-E91B91E385AF}">
      <dsp:nvSpPr>
        <dsp:cNvPr id="0" name=""/>
        <dsp:cNvSpPr/>
      </dsp:nvSpPr>
      <dsp:spPr>
        <a:xfrm>
          <a:off x="7902244" y="1030593"/>
          <a:ext cx="2341889" cy="47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Обеспечивает доступ к заинтересованным сторонам</a:t>
          </a:r>
          <a:endParaRPr lang="en-US" sz="1400" kern="1200" dirty="0"/>
        </a:p>
      </dsp:txBody>
      <dsp:txXfrm>
        <a:off x="7902244" y="1030593"/>
        <a:ext cx="2341889" cy="470955"/>
      </dsp:txXfrm>
    </dsp:sp>
    <dsp:sp modelId="{339889DB-11EB-4C5E-BE5E-CDCA373B5358}">
      <dsp:nvSpPr>
        <dsp:cNvPr id="0" name=""/>
        <dsp:cNvSpPr/>
      </dsp:nvSpPr>
      <dsp:spPr>
        <a:xfrm>
          <a:off x="5667373" y="605627"/>
          <a:ext cx="814472" cy="814806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56D83-1414-4A19-9D6B-405618440122}">
      <dsp:nvSpPr>
        <dsp:cNvPr id="0" name=""/>
        <dsp:cNvSpPr/>
      </dsp:nvSpPr>
      <dsp:spPr>
        <a:xfrm>
          <a:off x="3557187" y="5833888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A4028-A63B-4348-A7AF-2B85B38C7FEF}">
      <dsp:nvSpPr>
        <dsp:cNvPr id="0" name=""/>
        <dsp:cNvSpPr/>
      </dsp:nvSpPr>
      <dsp:spPr>
        <a:xfrm>
          <a:off x="3399979" y="5904799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4B062-616D-4CBC-96E0-AE4F9516932B}">
      <dsp:nvSpPr>
        <dsp:cNvPr id="0" name=""/>
        <dsp:cNvSpPr/>
      </dsp:nvSpPr>
      <dsp:spPr>
        <a:xfrm>
          <a:off x="3240262" y="5965676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28C2A-DA25-4E97-9D8F-26E8C725566C}">
      <dsp:nvSpPr>
        <dsp:cNvPr id="0" name=""/>
        <dsp:cNvSpPr/>
      </dsp:nvSpPr>
      <dsp:spPr>
        <a:xfrm>
          <a:off x="3078873" y="6016517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5966E-B2D4-46ED-AAA2-A02F470CE347}">
      <dsp:nvSpPr>
        <dsp:cNvPr id="0" name=""/>
        <dsp:cNvSpPr/>
      </dsp:nvSpPr>
      <dsp:spPr>
        <a:xfrm>
          <a:off x="2915811" y="6057325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4ABDA-DA8D-416D-9FF9-68A461FE2A8C}">
      <dsp:nvSpPr>
        <dsp:cNvPr id="0" name=""/>
        <dsp:cNvSpPr/>
      </dsp:nvSpPr>
      <dsp:spPr>
        <a:xfrm>
          <a:off x="4543083" y="5106717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28BFB-4DD5-4C6E-A9A4-E6A18B493570}">
      <dsp:nvSpPr>
        <dsp:cNvPr id="0" name=""/>
        <dsp:cNvSpPr/>
      </dsp:nvSpPr>
      <dsp:spPr>
        <a:xfrm>
          <a:off x="4407617" y="5239842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FDFE2-553D-4D4D-870D-DCE459239291}">
      <dsp:nvSpPr>
        <dsp:cNvPr id="0" name=""/>
        <dsp:cNvSpPr/>
      </dsp:nvSpPr>
      <dsp:spPr>
        <a:xfrm>
          <a:off x="5168572" y="4284551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51F8-DD25-44D0-A0EE-5ADF3DCF4A3F}">
      <dsp:nvSpPr>
        <dsp:cNvPr id="0" name=""/>
        <dsp:cNvSpPr/>
      </dsp:nvSpPr>
      <dsp:spPr>
        <a:xfrm>
          <a:off x="5615946" y="3352005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120C6-D665-48CC-87CF-E6228F400253}">
      <dsp:nvSpPr>
        <dsp:cNvPr id="0" name=""/>
        <dsp:cNvSpPr/>
      </dsp:nvSpPr>
      <dsp:spPr>
        <a:xfrm>
          <a:off x="5891897" y="2385342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62F3-2E13-45A4-AAC0-9BC0720ADF5A}">
      <dsp:nvSpPr>
        <dsp:cNvPr id="0" name=""/>
        <dsp:cNvSpPr/>
      </dsp:nvSpPr>
      <dsp:spPr>
        <a:xfrm>
          <a:off x="6019001" y="1432727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7DC7C-BCBC-424B-8749-A47F528EBA42}">
      <dsp:nvSpPr>
        <dsp:cNvPr id="0" name=""/>
        <dsp:cNvSpPr/>
      </dsp:nvSpPr>
      <dsp:spPr>
        <a:xfrm>
          <a:off x="5830017" y="187102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5CC1F-54D9-4C40-9D40-ED263265D46D}">
      <dsp:nvSpPr>
        <dsp:cNvPr id="0" name=""/>
        <dsp:cNvSpPr/>
      </dsp:nvSpPr>
      <dsp:spPr>
        <a:xfrm>
          <a:off x="5952104" y="93446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8642E-8400-455A-9337-7D333B08D1D7}">
      <dsp:nvSpPr>
        <dsp:cNvPr id="0" name=""/>
        <dsp:cNvSpPr/>
      </dsp:nvSpPr>
      <dsp:spPr>
        <a:xfrm>
          <a:off x="6074191" y="459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B9146-4C15-4D31-9E35-B79017ADC462}">
      <dsp:nvSpPr>
        <dsp:cNvPr id="0" name=""/>
        <dsp:cNvSpPr/>
      </dsp:nvSpPr>
      <dsp:spPr>
        <a:xfrm>
          <a:off x="6196279" y="93446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70E4F-A003-4665-B3B0-085137E62079}">
      <dsp:nvSpPr>
        <dsp:cNvPr id="0" name=""/>
        <dsp:cNvSpPr/>
      </dsp:nvSpPr>
      <dsp:spPr>
        <a:xfrm>
          <a:off x="6319202" y="187102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59D4E-055F-4010-B63E-9FB801EE86F1}">
      <dsp:nvSpPr>
        <dsp:cNvPr id="0" name=""/>
        <dsp:cNvSpPr/>
      </dsp:nvSpPr>
      <dsp:spPr>
        <a:xfrm>
          <a:off x="6074191" y="197137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86F4F-100D-49B9-B55D-2134A88BC139}">
      <dsp:nvSpPr>
        <dsp:cNvPr id="0" name=""/>
        <dsp:cNvSpPr/>
      </dsp:nvSpPr>
      <dsp:spPr>
        <a:xfrm>
          <a:off x="6074191" y="394483"/>
          <a:ext cx="81112" cy="811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EFB1F-F77B-4B8D-8A97-3431BE95B127}">
      <dsp:nvSpPr>
        <dsp:cNvPr id="0" name=""/>
        <dsp:cNvSpPr/>
      </dsp:nvSpPr>
      <dsp:spPr>
        <a:xfrm>
          <a:off x="2466346" y="6218296"/>
          <a:ext cx="1756885" cy="4709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87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Донор</a:t>
          </a:r>
          <a:endParaRPr lang="en-US" sz="900" kern="1200" dirty="0"/>
        </a:p>
      </dsp:txBody>
      <dsp:txXfrm>
        <a:off x="2489336" y="6241286"/>
        <a:ext cx="1710905" cy="424975"/>
      </dsp:txXfrm>
    </dsp:sp>
    <dsp:sp modelId="{F71BF5A7-4A43-44B7-ABDE-F0CE66073729}">
      <dsp:nvSpPr>
        <dsp:cNvPr id="0" name=""/>
        <dsp:cNvSpPr/>
      </dsp:nvSpPr>
      <dsp:spPr>
        <a:xfrm>
          <a:off x="4223232" y="6218296"/>
          <a:ext cx="4467891" cy="47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Утверждает бюджет оценки и границы ее объекта</a:t>
          </a:r>
          <a:endParaRPr lang="en-US" sz="1400" kern="1200" dirty="0"/>
        </a:p>
      </dsp:txBody>
      <dsp:txXfrm>
        <a:off x="4223232" y="6218296"/>
        <a:ext cx="4467891" cy="470955"/>
      </dsp:txXfrm>
    </dsp:sp>
    <dsp:sp modelId="{03D28DC6-D9C6-4114-8C12-BBF12EEE17F5}">
      <dsp:nvSpPr>
        <dsp:cNvPr id="0" name=""/>
        <dsp:cNvSpPr/>
      </dsp:nvSpPr>
      <dsp:spPr>
        <a:xfrm>
          <a:off x="1978833" y="5752692"/>
          <a:ext cx="814472" cy="8148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6892B-78C6-4D99-A408-8FEC7D5089DD}">
      <dsp:nvSpPr>
        <dsp:cNvPr id="0" name=""/>
        <dsp:cNvSpPr/>
      </dsp:nvSpPr>
      <dsp:spPr>
        <a:xfrm>
          <a:off x="4121213" y="5616222"/>
          <a:ext cx="1756885" cy="4709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87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Заказчик</a:t>
          </a:r>
          <a:endParaRPr lang="en-US" sz="900" kern="1200" dirty="0"/>
        </a:p>
      </dsp:txBody>
      <dsp:txXfrm>
        <a:off x="4144203" y="5639212"/>
        <a:ext cx="1710905" cy="424975"/>
      </dsp:txXfrm>
    </dsp:sp>
    <dsp:sp modelId="{A7F01807-E082-4ED1-8C32-B8EDA9686F73}">
      <dsp:nvSpPr>
        <dsp:cNvPr id="0" name=""/>
        <dsp:cNvSpPr/>
      </dsp:nvSpPr>
      <dsp:spPr>
        <a:xfrm>
          <a:off x="5878099" y="5616222"/>
          <a:ext cx="2813023" cy="47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Руководит разработкой ТЗ </a:t>
          </a:r>
          <a:endParaRPr lang="en-US" sz="1400" kern="1200" dirty="0"/>
        </a:p>
      </dsp:txBody>
      <dsp:txXfrm>
        <a:off x="5878099" y="5616222"/>
        <a:ext cx="2813023" cy="470955"/>
      </dsp:txXfrm>
    </dsp:sp>
    <dsp:sp modelId="{75EED6F0-1524-461C-80FC-5722FABBD90F}">
      <dsp:nvSpPr>
        <dsp:cNvPr id="0" name=""/>
        <dsp:cNvSpPr/>
      </dsp:nvSpPr>
      <dsp:spPr>
        <a:xfrm>
          <a:off x="3633701" y="5151287"/>
          <a:ext cx="814472" cy="81480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D8574-2102-4882-885A-45258DD06FDB}">
      <dsp:nvSpPr>
        <dsp:cNvPr id="0" name=""/>
        <dsp:cNvSpPr/>
      </dsp:nvSpPr>
      <dsp:spPr>
        <a:xfrm>
          <a:off x="4937358" y="4796063"/>
          <a:ext cx="1756885" cy="4709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87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Специалист, который пишет заявку на тендер</a:t>
          </a:r>
          <a:endParaRPr lang="en-US" sz="900" kern="1200" dirty="0"/>
        </a:p>
      </dsp:txBody>
      <dsp:txXfrm>
        <a:off x="4960348" y="4819053"/>
        <a:ext cx="1710905" cy="424975"/>
      </dsp:txXfrm>
    </dsp:sp>
    <dsp:sp modelId="{C19A2FF7-758A-4729-911D-B313C66833A3}">
      <dsp:nvSpPr>
        <dsp:cNvPr id="0" name=""/>
        <dsp:cNvSpPr/>
      </dsp:nvSpPr>
      <dsp:spPr>
        <a:xfrm>
          <a:off x="6694244" y="4796063"/>
          <a:ext cx="1996879" cy="47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Реагирует на ТЗ</a:t>
          </a:r>
          <a:endParaRPr lang="en-US" sz="1400" kern="1200" dirty="0"/>
        </a:p>
      </dsp:txBody>
      <dsp:txXfrm>
        <a:off x="6694244" y="4796063"/>
        <a:ext cx="1996879" cy="470955"/>
      </dsp:txXfrm>
    </dsp:sp>
    <dsp:sp modelId="{CB352122-5315-46D7-AC7B-E37BB351B52B}">
      <dsp:nvSpPr>
        <dsp:cNvPr id="0" name=""/>
        <dsp:cNvSpPr/>
      </dsp:nvSpPr>
      <dsp:spPr>
        <a:xfrm>
          <a:off x="4449846" y="4331128"/>
          <a:ext cx="814472" cy="81480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430C4-9BEE-4090-A04D-A8A52071771D}">
      <dsp:nvSpPr>
        <dsp:cNvPr id="0" name=""/>
        <dsp:cNvSpPr/>
      </dsp:nvSpPr>
      <dsp:spPr>
        <a:xfrm>
          <a:off x="5456647" y="3892952"/>
          <a:ext cx="1756885" cy="4709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87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Офис оценки заказчика</a:t>
          </a:r>
          <a:endParaRPr lang="en-US" sz="900" kern="1200" dirty="0"/>
        </a:p>
      </dsp:txBody>
      <dsp:txXfrm>
        <a:off x="5479637" y="3915942"/>
        <a:ext cx="1710905" cy="424975"/>
      </dsp:txXfrm>
    </dsp:sp>
    <dsp:sp modelId="{93A2D234-3DFF-4ECD-8FB7-A57B7AC76C72}">
      <dsp:nvSpPr>
        <dsp:cNvPr id="0" name=""/>
        <dsp:cNvSpPr/>
      </dsp:nvSpPr>
      <dsp:spPr>
        <a:xfrm>
          <a:off x="7220817" y="3882793"/>
          <a:ext cx="3027670" cy="47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Руководит выбором исполнителям оценки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Осуществляет надзор за работой исполнителей</a:t>
          </a:r>
          <a:endParaRPr lang="en-US" sz="1400" kern="1200" dirty="0"/>
        </a:p>
      </dsp:txBody>
      <dsp:txXfrm>
        <a:off x="7220817" y="3882793"/>
        <a:ext cx="3027670" cy="470955"/>
      </dsp:txXfrm>
    </dsp:sp>
    <dsp:sp modelId="{19751AA5-5D63-42C2-BBE0-62D73795FD00}">
      <dsp:nvSpPr>
        <dsp:cNvPr id="0" name=""/>
        <dsp:cNvSpPr/>
      </dsp:nvSpPr>
      <dsp:spPr>
        <a:xfrm>
          <a:off x="4969971" y="3428017"/>
          <a:ext cx="814472" cy="81480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949CD-B249-4807-B4CD-CDDA48932550}">
      <dsp:nvSpPr>
        <dsp:cNvPr id="0" name=""/>
        <dsp:cNvSpPr/>
      </dsp:nvSpPr>
      <dsp:spPr>
        <a:xfrm>
          <a:off x="5827926" y="2936992"/>
          <a:ext cx="1756885" cy="4709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87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Лидер команды </a:t>
          </a:r>
          <a:endParaRPr lang="en-US" sz="900" kern="1200" dirty="0"/>
        </a:p>
      </dsp:txBody>
      <dsp:txXfrm>
        <a:off x="5850916" y="2959982"/>
        <a:ext cx="1710905" cy="424975"/>
      </dsp:txXfrm>
    </dsp:sp>
    <dsp:sp modelId="{A6FE4901-F445-4006-9A26-3C0C22DA19A9}">
      <dsp:nvSpPr>
        <dsp:cNvPr id="0" name=""/>
        <dsp:cNvSpPr/>
      </dsp:nvSpPr>
      <dsp:spPr>
        <a:xfrm>
          <a:off x="7584812" y="2936992"/>
          <a:ext cx="1106311" cy="47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Проводит оценку</a:t>
          </a:r>
          <a:endParaRPr lang="en-US" sz="1400" kern="1200" dirty="0"/>
        </a:p>
      </dsp:txBody>
      <dsp:txXfrm>
        <a:off x="7584812" y="2936992"/>
        <a:ext cx="1106311" cy="470955"/>
      </dsp:txXfrm>
    </dsp:sp>
    <dsp:sp modelId="{E220ED42-5880-4581-8D74-359252668FA8}">
      <dsp:nvSpPr>
        <dsp:cNvPr id="0" name=""/>
        <dsp:cNvSpPr/>
      </dsp:nvSpPr>
      <dsp:spPr>
        <a:xfrm>
          <a:off x="5340413" y="2471388"/>
          <a:ext cx="814472" cy="81480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FFBF3-7F49-41E6-ADB2-4B8F20312302}">
      <dsp:nvSpPr>
        <dsp:cNvPr id="0" name=""/>
        <dsp:cNvSpPr/>
      </dsp:nvSpPr>
      <dsp:spPr>
        <a:xfrm>
          <a:off x="6038652" y="1987053"/>
          <a:ext cx="1756885" cy="4709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87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Офис оценки заказчика</a:t>
          </a:r>
          <a:endParaRPr lang="en-US" sz="900" kern="1200" dirty="0"/>
        </a:p>
      </dsp:txBody>
      <dsp:txXfrm>
        <a:off x="6061642" y="2010043"/>
        <a:ext cx="1710905" cy="424975"/>
      </dsp:txXfrm>
    </dsp:sp>
    <dsp:sp modelId="{626D2C40-ADC6-4A6F-98B4-46741A0084FB}">
      <dsp:nvSpPr>
        <dsp:cNvPr id="0" name=""/>
        <dsp:cNvSpPr/>
      </dsp:nvSpPr>
      <dsp:spPr>
        <a:xfrm>
          <a:off x="7863781" y="1932714"/>
          <a:ext cx="2283097" cy="47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Осуществляет надзор за процессом оценки</a:t>
          </a:r>
          <a:endParaRPr lang="en-US" sz="1400" kern="1200" dirty="0"/>
        </a:p>
      </dsp:txBody>
      <dsp:txXfrm>
        <a:off x="7863781" y="1932714"/>
        <a:ext cx="2283097" cy="470955"/>
      </dsp:txXfrm>
    </dsp:sp>
    <dsp:sp modelId="{EEE2A117-FE6D-4FE1-BFBF-B8CDDA682E48}">
      <dsp:nvSpPr>
        <dsp:cNvPr id="0" name=""/>
        <dsp:cNvSpPr/>
      </dsp:nvSpPr>
      <dsp:spPr>
        <a:xfrm>
          <a:off x="5551976" y="1521449"/>
          <a:ext cx="814472" cy="81480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F99CB-B3BF-40C5-A7EB-64B5193AF79C}">
      <dsp:nvSpPr>
        <dsp:cNvPr id="0" name=""/>
        <dsp:cNvSpPr/>
      </dsp:nvSpPr>
      <dsp:spPr>
        <a:xfrm>
          <a:off x="6154050" y="1071231"/>
          <a:ext cx="1756885" cy="4709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87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Менеджер оцениваемой программы</a:t>
          </a:r>
          <a:endParaRPr lang="en-US" sz="900" kern="1200" dirty="0"/>
        </a:p>
      </dsp:txBody>
      <dsp:txXfrm>
        <a:off x="6177040" y="1094221"/>
        <a:ext cx="1710905" cy="424975"/>
      </dsp:txXfrm>
    </dsp:sp>
    <dsp:sp modelId="{62E45C27-D156-44D7-90BF-E91B91E385AF}">
      <dsp:nvSpPr>
        <dsp:cNvPr id="0" name=""/>
        <dsp:cNvSpPr/>
      </dsp:nvSpPr>
      <dsp:spPr>
        <a:xfrm>
          <a:off x="7902244" y="1030593"/>
          <a:ext cx="2341889" cy="47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Обеспечивает доступ к заинтересованным сторонам</a:t>
          </a:r>
          <a:endParaRPr lang="en-US" sz="1400" kern="1200" dirty="0"/>
        </a:p>
      </dsp:txBody>
      <dsp:txXfrm>
        <a:off x="7902244" y="1030593"/>
        <a:ext cx="2341889" cy="470955"/>
      </dsp:txXfrm>
    </dsp:sp>
    <dsp:sp modelId="{339889DB-11EB-4C5E-BE5E-CDCA373B5358}">
      <dsp:nvSpPr>
        <dsp:cNvPr id="0" name=""/>
        <dsp:cNvSpPr/>
      </dsp:nvSpPr>
      <dsp:spPr>
        <a:xfrm>
          <a:off x="5667373" y="605627"/>
          <a:ext cx="814472" cy="814806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910F7-BD76-409D-B0E0-3E05825346C6}">
      <dsp:nvSpPr>
        <dsp:cNvPr id="0" name=""/>
        <dsp:cNvSpPr/>
      </dsp:nvSpPr>
      <dsp:spPr>
        <a:xfrm>
          <a:off x="3896" y="697776"/>
          <a:ext cx="2342852" cy="693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Идентичность</a:t>
          </a:r>
          <a:endParaRPr lang="en-US" sz="1900" kern="1200" dirty="0"/>
        </a:p>
      </dsp:txBody>
      <dsp:txXfrm>
        <a:off x="3896" y="697776"/>
        <a:ext cx="2342852" cy="693427"/>
      </dsp:txXfrm>
    </dsp:sp>
    <dsp:sp modelId="{D531BD36-580C-4356-9DD9-1766AA23CBC0}">
      <dsp:nvSpPr>
        <dsp:cNvPr id="0" name=""/>
        <dsp:cNvSpPr/>
      </dsp:nvSpPr>
      <dsp:spPr>
        <a:xfrm>
          <a:off x="3896" y="1391204"/>
          <a:ext cx="2342852" cy="162576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Границы профессии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Профессионализм</a:t>
          </a:r>
          <a:endParaRPr lang="en-US" sz="1900" kern="1200" dirty="0"/>
        </a:p>
      </dsp:txBody>
      <dsp:txXfrm>
        <a:off x="3896" y="1391204"/>
        <a:ext cx="2342852" cy="1625769"/>
      </dsp:txXfrm>
    </dsp:sp>
    <dsp:sp modelId="{4E538513-DBB4-4EBC-96A6-6ACD4EC973EA}">
      <dsp:nvSpPr>
        <dsp:cNvPr id="0" name=""/>
        <dsp:cNvSpPr/>
      </dsp:nvSpPr>
      <dsp:spPr>
        <a:xfrm>
          <a:off x="2674747" y="697776"/>
          <a:ext cx="2342852" cy="693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Финансирование</a:t>
          </a:r>
          <a:endParaRPr lang="en-US" sz="1900" kern="1200" dirty="0"/>
        </a:p>
      </dsp:txBody>
      <dsp:txXfrm>
        <a:off x="2674747" y="697776"/>
        <a:ext cx="2342852" cy="693427"/>
      </dsp:txXfrm>
    </dsp:sp>
    <dsp:sp modelId="{E5975404-99BA-4457-816D-BBACA47E3469}">
      <dsp:nvSpPr>
        <dsp:cNvPr id="0" name=""/>
        <dsp:cNvSpPr/>
      </dsp:nvSpPr>
      <dsp:spPr>
        <a:xfrm>
          <a:off x="2674747" y="1391204"/>
          <a:ext cx="2342852" cy="162576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Использование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Структурные подразделения</a:t>
          </a:r>
          <a:endParaRPr lang="en-US" sz="1900" kern="1200" dirty="0"/>
        </a:p>
      </dsp:txBody>
      <dsp:txXfrm>
        <a:off x="2674747" y="1391204"/>
        <a:ext cx="2342852" cy="1625769"/>
      </dsp:txXfrm>
    </dsp:sp>
    <dsp:sp modelId="{0810694B-E736-4572-A2A8-142835C2E65F}">
      <dsp:nvSpPr>
        <dsp:cNvPr id="0" name=""/>
        <dsp:cNvSpPr/>
      </dsp:nvSpPr>
      <dsp:spPr>
        <a:xfrm>
          <a:off x="5345599" y="697776"/>
          <a:ext cx="2342852" cy="693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Возможности для работы</a:t>
          </a:r>
          <a:endParaRPr lang="en-US" sz="1900" kern="1200" dirty="0"/>
        </a:p>
      </dsp:txBody>
      <dsp:txXfrm>
        <a:off x="5345599" y="697776"/>
        <a:ext cx="2342852" cy="693427"/>
      </dsp:txXfrm>
    </dsp:sp>
    <dsp:sp modelId="{1F22E69D-885A-4148-987D-7FC8D282D0BE}">
      <dsp:nvSpPr>
        <dsp:cNvPr id="0" name=""/>
        <dsp:cNvSpPr/>
      </dsp:nvSpPr>
      <dsp:spPr>
        <a:xfrm>
          <a:off x="5345599" y="1391204"/>
          <a:ext cx="2342852" cy="162576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Должностные инструкции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Роли в организациях</a:t>
          </a:r>
          <a:r>
            <a:rPr lang="en-US" sz="1900" kern="1200" dirty="0"/>
            <a:t> </a:t>
          </a:r>
        </a:p>
      </dsp:txBody>
      <dsp:txXfrm>
        <a:off x="5345599" y="1391204"/>
        <a:ext cx="2342852" cy="1625769"/>
      </dsp:txXfrm>
    </dsp:sp>
    <dsp:sp modelId="{B6E17022-04BA-4E1E-84D9-9B4B95BE3576}">
      <dsp:nvSpPr>
        <dsp:cNvPr id="0" name=""/>
        <dsp:cNvSpPr/>
      </dsp:nvSpPr>
      <dsp:spPr>
        <a:xfrm>
          <a:off x="8016451" y="697776"/>
          <a:ext cx="2342852" cy="693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Развитие профессии</a:t>
          </a:r>
          <a:endParaRPr lang="en-US" sz="1900" kern="1200" dirty="0"/>
        </a:p>
      </dsp:txBody>
      <dsp:txXfrm>
        <a:off x="8016451" y="697776"/>
        <a:ext cx="2342852" cy="693427"/>
      </dsp:txXfrm>
    </dsp:sp>
    <dsp:sp modelId="{04AD1D34-3151-40DA-82B0-DE1BFD4927A1}">
      <dsp:nvSpPr>
        <dsp:cNvPr id="0" name=""/>
        <dsp:cNvSpPr/>
      </dsp:nvSpPr>
      <dsp:spPr>
        <a:xfrm>
          <a:off x="8016451" y="1391204"/>
          <a:ext cx="2342852" cy="162576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Привлечение людей в профессию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Сети для обмена опытом</a:t>
          </a:r>
          <a:endParaRPr lang="en-US" sz="1900" kern="1200" dirty="0"/>
        </a:p>
      </dsp:txBody>
      <dsp:txXfrm>
        <a:off x="8016451" y="1391204"/>
        <a:ext cx="2342852" cy="1625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BF188-A35F-4444-BABF-9EB59FB96F3A}">
      <dsp:nvSpPr>
        <dsp:cNvPr id="0" name=""/>
        <dsp:cNvSpPr/>
      </dsp:nvSpPr>
      <dsp:spPr>
        <a:xfrm>
          <a:off x="3013507" y="61018"/>
          <a:ext cx="3172969" cy="317296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+mj-lt"/>
            </a:rPr>
            <a:t>Оценка</a:t>
          </a:r>
          <a:endParaRPr lang="en-US" sz="2400" kern="1200" dirty="0">
            <a:solidFill>
              <a:schemeClr val="bg1"/>
            </a:solidFill>
            <a:latin typeface="+mj-lt"/>
          </a:endParaRPr>
        </a:p>
      </dsp:txBody>
      <dsp:txXfrm>
        <a:off x="3379619" y="488149"/>
        <a:ext cx="2440745" cy="1006807"/>
      </dsp:txXfrm>
    </dsp:sp>
    <dsp:sp modelId="{D7281523-EEE5-4D3D-9620-CE0404F3E278}">
      <dsp:nvSpPr>
        <dsp:cNvPr id="0" name=""/>
        <dsp:cNvSpPr/>
      </dsp:nvSpPr>
      <dsp:spPr>
        <a:xfrm>
          <a:off x="4416936" y="1464447"/>
          <a:ext cx="3172969" cy="317296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bg1"/>
              </a:solidFill>
            </a:rPr>
            <a:t>Аудит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6125457" y="1830559"/>
        <a:ext cx="1220372" cy="2440745"/>
      </dsp:txXfrm>
    </dsp:sp>
    <dsp:sp modelId="{AC0815FB-8696-43A6-96E1-F51DCD12E622}">
      <dsp:nvSpPr>
        <dsp:cNvPr id="0" name=""/>
        <dsp:cNvSpPr/>
      </dsp:nvSpPr>
      <dsp:spPr>
        <a:xfrm>
          <a:off x="3013507" y="2867876"/>
          <a:ext cx="3172969" cy="317296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+mj-lt"/>
            </a:rPr>
            <a:t>Статистика</a:t>
          </a:r>
          <a:endParaRPr lang="en-US" sz="2400" kern="1200" dirty="0">
            <a:solidFill>
              <a:schemeClr val="bg1"/>
            </a:solidFill>
            <a:latin typeface="+mj-lt"/>
          </a:endParaRPr>
        </a:p>
      </dsp:txBody>
      <dsp:txXfrm>
        <a:off x="3379619" y="4606907"/>
        <a:ext cx="2440745" cy="1006807"/>
      </dsp:txXfrm>
    </dsp:sp>
    <dsp:sp modelId="{2901CB06-2DF5-4649-99DB-D6E1FF3797A2}">
      <dsp:nvSpPr>
        <dsp:cNvPr id="0" name=""/>
        <dsp:cNvSpPr/>
      </dsp:nvSpPr>
      <dsp:spPr>
        <a:xfrm>
          <a:off x="1610078" y="1464447"/>
          <a:ext cx="3172969" cy="317296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+mj-lt"/>
            </a:rPr>
            <a:t>Анализ данных</a:t>
          </a:r>
          <a:endParaRPr lang="en-US" sz="2400" kern="1200" dirty="0">
            <a:solidFill>
              <a:schemeClr val="bg1"/>
            </a:solidFill>
            <a:latin typeface="+mj-lt"/>
          </a:endParaRPr>
        </a:p>
      </dsp:txBody>
      <dsp:txXfrm>
        <a:off x="1854153" y="1830559"/>
        <a:ext cx="1220372" cy="24407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9BFB4-4C46-4BB0-8043-018BA87B4FBE}">
      <dsp:nvSpPr>
        <dsp:cNvPr id="0" name=""/>
        <dsp:cNvSpPr/>
      </dsp:nvSpPr>
      <dsp:spPr>
        <a:xfrm>
          <a:off x="777239" y="0"/>
          <a:ext cx="8808720" cy="4800804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60DC2-5622-4146-81BF-8D4BC66789AF}">
      <dsp:nvSpPr>
        <dsp:cNvPr id="0" name=""/>
        <dsp:cNvSpPr/>
      </dsp:nvSpPr>
      <dsp:spPr>
        <a:xfrm>
          <a:off x="11132" y="1440241"/>
          <a:ext cx="3335655" cy="19203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Разработать перечень международно-согласованных компетенций</a:t>
          </a:r>
          <a:endParaRPr lang="en-US" sz="2000" kern="1200" dirty="0"/>
        </a:p>
      </dsp:txBody>
      <dsp:txXfrm>
        <a:off x="104874" y="1533983"/>
        <a:ext cx="3148171" cy="1732837"/>
      </dsp:txXfrm>
    </dsp:sp>
    <dsp:sp modelId="{5C29E5A5-2E0A-435C-9F33-EA8964439F9C}">
      <dsp:nvSpPr>
        <dsp:cNvPr id="0" name=""/>
        <dsp:cNvSpPr/>
      </dsp:nvSpPr>
      <dsp:spPr>
        <a:xfrm>
          <a:off x="3513772" y="1440241"/>
          <a:ext cx="3335655" cy="19203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Продвигать их использование при подготовке описаний требований в нанимаемым специалистам по оценке</a:t>
          </a:r>
          <a:endParaRPr lang="en-US" sz="2000" kern="1200" dirty="0"/>
        </a:p>
      </dsp:txBody>
      <dsp:txXfrm>
        <a:off x="3607514" y="1533983"/>
        <a:ext cx="3148171" cy="1732837"/>
      </dsp:txXfrm>
    </dsp:sp>
    <dsp:sp modelId="{8714D4C5-F90B-4C01-8EAF-C6FC32721C9E}">
      <dsp:nvSpPr>
        <dsp:cNvPr id="0" name=""/>
        <dsp:cNvSpPr/>
      </dsp:nvSpPr>
      <dsp:spPr>
        <a:xfrm>
          <a:off x="7016412" y="1440241"/>
          <a:ext cx="3335655" cy="19203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Привести программы обучение в соответствие с компетенциями</a:t>
          </a:r>
          <a:endParaRPr lang="en-US" sz="2000" kern="1200" dirty="0"/>
        </a:p>
      </dsp:txBody>
      <dsp:txXfrm>
        <a:off x="7110154" y="1533983"/>
        <a:ext cx="3148171" cy="1732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6" tIns="46239" rIns="92476" bIns="462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6" tIns="46239" rIns="92476" bIns="46239" rtlCol="0"/>
          <a:lstStyle>
            <a:lvl1pPr algn="r">
              <a:defRPr sz="1200"/>
            </a:lvl1pPr>
          </a:lstStyle>
          <a:p>
            <a:fld id="{04C89EDB-3FDD-4915-A3CE-62FA29C01A3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6" tIns="46239" rIns="92476" bIns="462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6" tIns="46239" rIns="92476" bIns="46239" rtlCol="0" anchor="b"/>
          <a:lstStyle>
            <a:lvl1pPr algn="r">
              <a:defRPr sz="1200"/>
            </a:lvl1pPr>
          </a:lstStyle>
          <a:p>
            <a:fld id="{A5042649-1860-4D03-9360-22C2D883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6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6" tIns="46239" rIns="92476" bIns="462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6" tIns="46239" rIns="92476" bIns="46239" rtlCol="0"/>
          <a:lstStyle>
            <a:lvl1pPr algn="r">
              <a:defRPr sz="1200"/>
            </a:lvl1pPr>
          </a:lstStyle>
          <a:p>
            <a:fld id="{054499FB-0CC7-453D-9493-CBDCD6D233E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3738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6" tIns="46239" rIns="92476" bIns="462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2476" tIns="46239" rIns="92476" bIns="46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6" tIns="46239" rIns="92476" bIns="462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6" tIns="46239" rIns="92476" bIns="46239" rtlCol="0" anchor="b"/>
          <a:lstStyle>
            <a:lvl1pPr algn="r">
              <a:defRPr sz="1200"/>
            </a:lvl1pPr>
          </a:lstStyle>
          <a:p>
            <a:fld id="{4476A24B-926E-40EB-9E1B-5321DC37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7475" indent="-117475" algn="l" defTabSz="914400" rtl="0" eaLnBrk="1" latinLnBrk="0" hangingPunct="1">
      <a:lnSpc>
        <a:spcPct val="110000"/>
      </a:lnSpc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57200" indent="-11112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57200" indent="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3738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6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1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7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9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6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59" y="1905001"/>
            <a:ext cx="10364549" cy="2225262"/>
          </a:xfrm>
        </p:spPr>
        <p:txBody>
          <a:bodyPr anchor="ctr"/>
          <a:lstStyle>
            <a:lvl1pPr>
              <a:lnSpc>
                <a:spcPct val="95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(2 lines or less)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3692" y="4620890"/>
            <a:ext cx="10366800" cy="1415772"/>
          </a:xfrm>
        </p:spPr>
        <p:txBody>
          <a:bodyPr>
            <a:noAutofit/>
          </a:bodyPr>
          <a:lstStyle>
            <a:lvl1pPr marL="0" indent="0" algn="r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0" indent="0" algn="r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  <a:latin typeface="+mn-lt"/>
              </a:defRPr>
            </a:lvl2pPr>
            <a:lvl3pPr marL="0" indent="0" algn="r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  <a:latin typeface="+mn-lt"/>
              </a:defRPr>
            </a:lvl4pPr>
            <a:lvl5pPr marL="0" indent="0" algn="r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441" y="1732951"/>
            <a:ext cx="10369051" cy="2713859"/>
            <a:chOff x="914400" y="1732950"/>
            <a:chExt cx="7316741" cy="2713859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 flipH="1">
              <a:off x="914400" y="4302312"/>
              <a:ext cx="7316741" cy="14449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0" y="441380"/>
            <a:ext cx="1151368" cy="9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08" y="1905001"/>
            <a:ext cx="10366800" cy="2926905"/>
          </a:xfrm>
        </p:spPr>
        <p:txBody>
          <a:bodyPr anchor="ctr"/>
          <a:lstStyle>
            <a:lvl1pPr>
              <a:lnSpc>
                <a:spcPct val="95000"/>
              </a:lnSpc>
              <a:defRPr lang="en-US" sz="4500" kern="12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09257" y="4831905"/>
            <a:ext cx="10369051" cy="1415772"/>
          </a:xfrm>
        </p:spPr>
        <p:txBody>
          <a:bodyPr anchor="b">
            <a:noAutofit/>
          </a:bodyPr>
          <a:lstStyle>
            <a:lvl1pPr marL="0" indent="0" algn="r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>
                <a:solidFill>
                  <a:schemeClr val="tx1"/>
                </a:solidFill>
                <a:latin typeface="+mj-lt"/>
              </a:defRPr>
            </a:lvl1pPr>
            <a:lvl2pPr marL="0" indent="0" algn="r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tx2"/>
                </a:solidFill>
                <a:latin typeface="+mj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1" y="194002"/>
            <a:ext cx="1664208" cy="1325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0" y="193431"/>
            <a:ext cx="1664208" cy="1326450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316524" y="173736"/>
            <a:ext cx="11582401" cy="6510528"/>
            <a:chOff x="316524" y="173736"/>
            <a:chExt cx="11582401" cy="6510528"/>
          </a:xfrm>
        </p:grpSpPr>
        <p:grpSp>
          <p:nvGrpSpPr>
            <p:cNvPr id="17" name="Group 16"/>
            <p:cNvGrpSpPr/>
            <p:nvPr userDrawn="1"/>
          </p:nvGrpSpPr>
          <p:grpSpPr>
            <a:xfrm>
              <a:off x="316524" y="173736"/>
              <a:ext cx="11582401" cy="6510528"/>
              <a:chOff x="237392" y="225671"/>
              <a:chExt cx="8686801" cy="6510528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237392" y="6685085"/>
                <a:ext cx="8686800" cy="0"/>
              </a:xfrm>
              <a:prstGeom prst="line">
                <a:avLst/>
              </a:prstGeom>
              <a:ln w="1016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8924193" y="225671"/>
                <a:ext cx="0" cy="6510528"/>
              </a:xfrm>
              <a:prstGeom prst="line">
                <a:avLst/>
              </a:prstGeom>
              <a:ln w="1016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>
              <a:xfrm>
                <a:off x="237392" y="1880735"/>
                <a:ext cx="0" cy="4855464"/>
              </a:xfrm>
              <a:prstGeom prst="line">
                <a:avLst/>
              </a:prstGeom>
              <a:ln w="1016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 userDrawn="1"/>
          </p:nvCxnSpPr>
          <p:spPr>
            <a:xfrm>
              <a:off x="2428875" y="226489"/>
              <a:ext cx="9470049" cy="0"/>
            </a:xfrm>
            <a:prstGeom prst="line">
              <a:avLst/>
            </a:prstGeom>
            <a:ln w="1016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99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508" y="1905001"/>
            <a:ext cx="10366800" cy="2225262"/>
          </a:xfrm>
        </p:spPr>
        <p:txBody>
          <a:bodyPr anchor="ctr"/>
          <a:lstStyle>
            <a:lvl1pPr>
              <a:lnSpc>
                <a:spcPct val="95000"/>
              </a:lnSpc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Sub-heading Slide </a:t>
            </a:r>
            <a:br>
              <a:rPr lang="en-US"/>
            </a:br>
            <a:r>
              <a:rPr lang="en-US"/>
              <a:t>(2 lines or less)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911508" y="1732950"/>
            <a:ext cx="10366800" cy="2567046"/>
            <a:chOff x="683631" y="1732950"/>
            <a:chExt cx="7775100" cy="2567046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683631" y="1732950"/>
              <a:ext cx="77751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683631" y="4299996"/>
              <a:ext cx="77751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1508" y="1047016"/>
            <a:ext cx="1969477" cy="914400"/>
          </a:xfrm>
        </p:spPr>
        <p:txBody>
          <a:bodyPr/>
          <a:lstStyle>
            <a:lvl1pPr>
              <a:defRPr lang="en-US" sz="8000" b="1" kern="1200" cap="all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k Free" panose="03080402000500000000" pitchFamily="66" charset="0"/>
                <a:ea typeface="+mj-ea"/>
                <a:cs typeface="+mj-cs"/>
              </a:defRPr>
            </a:lvl1pPr>
            <a:lvl2pPr>
              <a:defRPr lang="en-US" sz="8000" b="1" kern="1200" cap="all" baseline="0" dirty="0" smtClean="0">
                <a:solidFill>
                  <a:schemeClr val="tx2"/>
                </a:solidFill>
                <a:latin typeface="Ink Free" panose="03080402000500000000" pitchFamily="66" charset="0"/>
                <a:ea typeface="+mj-ea"/>
                <a:cs typeface="+mj-cs"/>
              </a:defRPr>
            </a:lvl2pPr>
            <a:lvl3pPr>
              <a:defRPr lang="en-US" sz="8000" b="1" kern="1200" cap="all" baseline="0" dirty="0" smtClean="0">
                <a:solidFill>
                  <a:schemeClr val="tx2"/>
                </a:solidFill>
                <a:latin typeface="Ink Free" panose="03080402000500000000" pitchFamily="66" charset="0"/>
                <a:ea typeface="+mj-ea"/>
                <a:cs typeface="+mj-cs"/>
              </a:defRPr>
            </a:lvl3pPr>
            <a:lvl4pPr>
              <a:defRPr lang="en-US" sz="8000" b="1" kern="1200" cap="all" baseline="0" dirty="0" smtClean="0">
                <a:solidFill>
                  <a:schemeClr val="tx2"/>
                </a:solidFill>
                <a:latin typeface="Ink Free" panose="03080402000500000000" pitchFamily="66" charset="0"/>
                <a:ea typeface="+mj-ea"/>
                <a:cs typeface="+mj-cs"/>
              </a:defRPr>
            </a:lvl4pPr>
            <a:lvl5pPr>
              <a:defRPr lang="en-US" sz="8000" b="1" kern="1200" cap="all" baseline="0" dirty="0">
                <a:solidFill>
                  <a:schemeClr val="tx2"/>
                </a:solidFill>
                <a:latin typeface="Ink Free" panose="03080402000500000000" pitchFamily="66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5634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761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86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 userDrawn="1"/>
        </p:nvSpPr>
        <p:spPr>
          <a:xfrm>
            <a:off x="0" y="-1"/>
            <a:ext cx="12192000" cy="2757607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182880" rtlCol="0" anchor="b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6500" b="1">
                <a:solidFill>
                  <a:schemeClr val="tx1"/>
                </a:solidFill>
                <a:latin typeface="Ink Free" panose="03080402000500000000" pitchFamily="66" charset="0"/>
              </a:rPr>
              <a:t>Thank you!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2757606"/>
            <a:ext cx="12192000" cy="91440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13"/>
          <p:cNvSpPr>
            <a:spLocks noGrp="1"/>
          </p:cNvSpPr>
          <p:nvPr>
            <p:ph sz="quarter" idx="29" hasCustomPrompt="1"/>
          </p:nvPr>
        </p:nvSpPr>
        <p:spPr>
          <a:xfrm>
            <a:off x="1232939" y="3125465"/>
            <a:ext cx="9726123" cy="2743200"/>
          </a:xfrm>
        </p:spPr>
        <p:txBody>
          <a:bodyPr/>
          <a:lstStyle>
            <a:lvl1pPr marL="285750" indent="-285750" algn="ctr">
              <a:defRPr lang="en-US" sz="2800" b="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07" y="240879"/>
            <a:ext cx="1321787" cy="10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9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DA2-3801-49B1-A299-48EBD50B925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D987-178E-4FC7-838C-F0EB5B69D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50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456-166E-4360-8B56-8969A283634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DD6B-2687-46C6-8849-DD7EAE53E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US" sz="14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59" y="3609975"/>
            <a:ext cx="8217541" cy="1501363"/>
          </a:xfrm>
        </p:spPr>
        <p:txBody>
          <a:bodyPr anchor="ctr"/>
          <a:lstStyle>
            <a:lvl1pPr>
              <a:lnSpc>
                <a:spcPct val="8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(2 lines or less)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3692" y="5553075"/>
            <a:ext cx="8219325" cy="826487"/>
          </a:xfrm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3200" b="0" i="1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  <a:latin typeface="+mn-lt"/>
              </a:defRPr>
            </a:lvl4pPr>
            <a:lvl5pPr marL="0" indent="0" algn="r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Presenter Name(s)</a:t>
            </a:r>
          </a:p>
          <a:p>
            <a:pPr lvl="1"/>
            <a:r>
              <a:rPr lang="en-US"/>
              <a:t>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0" y="441380"/>
            <a:ext cx="1151368" cy="95185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913692" y="5286485"/>
            <a:ext cx="8217595" cy="91440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16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1" y="441379"/>
            <a:ext cx="1151368" cy="951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59" y="2183684"/>
            <a:ext cx="10364549" cy="2225262"/>
          </a:xfrm>
        </p:spPr>
        <p:txBody>
          <a:bodyPr anchor="b"/>
          <a:lstStyle>
            <a:lvl1pPr>
              <a:lnSpc>
                <a:spcPct val="9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(2 lines or less)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3692" y="4899573"/>
            <a:ext cx="10366800" cy="1415772"/>
          </a:xfrm>
        </p:spPr>
        <p:txBody>
          <a:bodyPr>
            <a:noAutofit/>
          </a:bodyPr>
          <a:lstStyle>
            <a:lvl1pPr marL="0" indent="0" algn="r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3200" b="0">
                <a:solidFill>
                  <a:schemeClr val="tx2"/>
                </a:solidFill>
                <a:latin typeface="+mn-lt"/>
              </a:defRPr>
            </a:lvl1pPr>
            <a:lvl2pPr marL="0" indent="0" algn="r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accent6">
                    <a:lumMod val="75000"/>
                  </a:schemeClr>
                </a:solidFill>
                <a:latin typeface="+mn-lt"/>
              </a:defRPr>
            </a:lvl2pPr>
            <a:lvl3pPr marL="0" indent="0" algn="r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accent6">
                    <a:lumMod val="75000"/>
                  </a:schemeClr>
                </a:solidFill>
                <a:latin typeface="+mn-lt"/>
              </a:defRPr>
            </a:lvl3pPr>
            <a:lvl4pPr marL="0" indent="0" algn="r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  <a:latin typeface="+mn-lt"/>
              </a:defRPr>
            </a:lvl4pPr>
            <a:lvl5pPr marL="0" indent="0" algn="r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 rot="16200000">
            <a:off x="8318193" y="-1480348"/>
            <a:ext cx="3358494" cy="4389120"/>
            <a:chOff x="36744" y="24"/>
            <a:chExt cx="3144623" cy="4125974"/>
          </a:xfrm>
        </p:grpSpPr>
        <p:grpSp>
          <p:nvGrpSpPr>
            <p:cNvPr id="26" name="Group 25"/>
            <p:cNvGrpSpPr>
              <a:grpSpLocks noChangeAspect="1"/>
            </p:cNvGrpSpPr>
            <p:nvPr userDrawn="1"/>
          </p:nvGrpSpPr>
          <p:grpSpPr>
            <a:xfrm rot="2704534" flipH="1">
              <a:off x="1390667" y="24"/>
              <a:ext cx="1790700" cy="1790700"/>
              <a:chOff x="-4424" y="-4418"/>
              <a:chExt cx="914400" cy="914400"/>
            </a:xfrm>
          </p:grpSpPr>
          <p:sp>
            <p:nvSpPr>
              <p:cNvPr id="49" name="Isosceles Triangle 48"/>
              <p:cNvSpPr/>
              <p:nvPr userDrawn="1"/>
            </p:nvSpPr>
            <p:spPr>
              <a:xfrm>
                <a:off x="-4424" y="452782"/>
                <a:ext cx="914400" cy="457200"/>
              </a:xfrm>
              <a:prstGeom prst="triangle">
                <a:avLst/>
              </a:prstGeom>
              <a:solidFill>
                <a:srgbClr val="FFD96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50" name="Isosceles Triangle 49"/>
              <p:cNvSpPr/>
              <p:nvPr userDrawn="1"/>
            </p:nvSpPr>
            <p:spPr>
              <a:xfrm rot="16200000">
                <a:off x="224176" y="224182"/>
                <a:ext cx="914400" cy="457200"/>
              </a:xfrm>
              <a:prstGeom prst="triangle">
                <a:avLst/>
              </a:prstGeom>
              <a:pattFill prst="dkUpDiag">
                <a:fgClr>
                  <a:srgbClr val="FFD966"/>
                </a:fgClr>
                <a:bgClr>
                  <a:srgbClr val="FFF2CD"/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>
              <a:grpSpLocks noChangeAspect="1"/>
            </p:cNvGrpSpPr>
            <p:nvPr userDrawn="1"/>
          </p:nvGrpSpPr>
          <p:grpSpPr>
            <a:xfrm rot="16200000" flipH="1" flipV="1">
              <a:off x="405154" y="395785"/>
              <a:ext cx="1791970" cy="1791970"/>
              <a:chOff x="0" y="-18709"/>
              <a:chExt cx="914400" cy="914400"/>
            </a:xfrm>
          </p:grpSpPr>
          <p:sp>
            <p:nvSpPr>
              <p:cNvPr id="47" name="Isosceles Triangle 46"/>
              <p:cNvSpPr/>
              <p:nvPr userDrawn="1"/>
            </p:nvSpPr>
            <p:spPr>
              <a:xfrm>
                <a:off x="0" y="438491"/>
                <a:ext cx="914400" cy="457200"/>
              </a:xfrm>
              <a:prstGeom prst="triangle">
                <a:avLst/>
              </a:prstGeom>
              <a:solidFill>
                <a:srgbClr val="E280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8" name="Isosceles Triangle 47"/>
              <p:cNvSpPr/>
              <p:nvPr userDrawn="1"/>
            </p:nvSpPr>
            <p:spPr>
              <a:xfrm rot="16200000">
                <a:off x="228600" y="209891"/>
                <a:ext cx="914400" cy="457200"/>
              </a:xfrm>
              <a:prstGeom prst="triangle">
                <a:avLst/>
              </a:prstGeom>
              <a:solidFill>
                <a:srgbClr val="E2804A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/>
            <p:cNvGrpSpPr>
              <a:grpSpLocks noChangeAspect="1"/>
            </p:cNvGrpSpPr>
            <p:nvPr userDrawn="1"/>
          </p:nvGrpSpPr>
          <p:grpSpPr>
            <a:xfrm rot="18904534" flipH="1">
              <a:off x="36744" y="1378508"/>
              <a:ext cx="1790700" cy="1790700"/>
              <a:chOff x="-13254" y="13281"/>
              <a:chExt cx="914400" cy="914400"/>
            </a:xfrm>
          </p:grpSpPr>
          <p:sp>
            <p:nvSpPr>
              <p:cNvPr id="45" name="Isosceles Triangle 44"/>
              <p:cNvSpPr/>
              <p:nvPr userDrawn="1"/>
            </p:nvSpPr>
            <p:spPr>
              <a:xfrm>
                <a:off x="-13254" y="470481"/>
                <a:ext cx="914400" cy="457200"/>
              </a:xfrm>
              <a:prstGeom prst="triangle">
                <a:avLst/>
              </a:prstGeom>
              <a:solidFill>
                <a:srgbClr val="C9C9C9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" name="Isosceles Triangle 45"/>
              <p:cNvSpPr/>
              <p:nvPr userDrawn="1"/>
            </p:nvSpPr>
            <p:spPr>
              <a:xfrm rot="16200000">
                <a:off x="215346" y="241881"/>
                <a:ext cx="914400" cy="457200"/>
              </a:xfrm>
              <a:prstGeom prst="triangle">
                <a:avLst/>
              </a:prstGeom>
              <a:solidFill>
                <a:srgbClr val="C9C9C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 rot="5400000" flipV="1">
              <a:off x="487038" y="2333775"/>
              <a:ext cx="1792224" cy="1792222"/>
              <a:chOff x="1" y="18705"/>
              <a:chExt cx="914400" cy="914399"/>
            </a:xfrm>
          </p:grpSpPr>
          <p:sp>
            <p:nvSpPr>
              <p:cNvPr id="30" name="Isosceles Triangle 29"/>
              <p:cNvSpPr/>
              <p:nvPr userDrawn="1"/>
            </p:nvSpPr>
            <p:spPr>
              <a:xfrm>
                <a:off x="1" y="475904"/>
                <a:ext cx="914400" cy="457200"/>
              </a:xfrm>
              <a:prstGeom prst="triangle">
                <a:avLst/>
              </a:prstGeom>
              <a:solidFill>
                <a:srgbClr val="00457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/>
              <p:cNvSpPr/>
              <p:nvPr userDrawn="1"/>
            </p:nvSpPr>
            <p:spPr>
              <a:xfrm rot="16200000">
                <a:off x="228600" y="247305"/>
                <a:ext cx="914399" cy="457200"/>
              </a:xfrm>
              <a:prstGeom prst="triangle">
                <a:avLst/>
              </a:prstGeom>
              <a:pattFill prst="dkUpDiag">
                <a:fgClr>
                  <a:schemeClr val="tx1">
                    <a:lumMod val="20000"/>
                    <a:lumOff val="80000"/>
                  </a:schemeClr>
                </a:fgClr>
                <a:bgClr>
                  <a:schemeClr val="tx1"/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oup 50"/>
          <p:cNvGrpSpPr>
            <a:grpSpLocks noChangeAspect="1"/>
          </p:cNvGrpSpPr>
          <p:nvPr userDrawn="1"/>
        </p:nvGrpSpPr>
        <p:grpSpPr>
          <a:xfrm rot="5400000" flipV="1">
            <a:off x="-300041" y="5201291"/>
            <a:ext cx="2886082" cy="2286000"/>
            <a:chOff x="0" y="-12584"/>
            <a:chExt cx="2800634" cy="2212717"/>
          </a:xfrm>
        </p:grpSpPr>
        <p:grpSp>
          <p:nvGrpSpPr>
            <p:cNvPr id="52" name="Group 51"/>
            <p:cNvGrpSpPr>
              <a:grpSpLocks noChangeAspect="1"/>
            </p:cNvGrpSpPr>
            <p:nvPr userDrawn="1"/>
          </p:nvGrpSpPr>
          <p:grpSpPr>
            <a:xfrm rot="5400000" flipH="1">
              <a:off x="0" y="-12584"/>
              <a:ext cx="1790700" cy="1790700"/>
              <a:chOff x="6426" y="0"/>
              <a:chExt cx="914400" cy="914400"/>
            </a:xfrm>
          </p:grpSpPr>
          <p:sp>
            <p:nvSpPr>
              <p:cNvPr id="56" name="Isosceles Triangle 55"/>
              <p:cNvSpPr/>
              <p:nvPr userDrawn="1"/>
            </p:nvSpPr>
            <p:spPr>
              <a:xfrm>
                <a:off x="6426" y="457200"/>
                <a:ext cx="914400" cy="4572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7" name="Isosceles Triangle 56"/>
              <p:cNvSpPr/>
              <p:nvPr userDrawn="1"/>
            </p:nvSpPr>
            <p:spPr>
              <a:xfrm rot="16200000">
                <a:off x="235026" y="228600"/>
                <a:ext cx="914400" cy="457200"/>
              </a:xfrm>
              <a:prstGeom prst="triangle">
                <a:avLst/>
              </a:prstGeom>
              <a:pattFill prst="dk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53" name="Group 52"/>
            <p:cNvGrpSpPr>
              <a:grpSpLocks noChangeAspect="1"/>
            </p:cNvGrpSpPr>
            <p:nvPr userDrawn="1"/>
          </p:nvGrpSpPr>
          <p:grpSpPr>
            <a:xfrm rot="2704534" flipH="1">
              <a:off x="1009934" y="409433"/>
              <a:ext cx="1790700" cy="1790700"/>
              <a:chOff x="0" y="0"/>
              <a:chExt cx="914400" cy="914400"/>
            </a:xfrm>
          </p:grpSpPr>
          <p:sp>
            <p:nvSpPr>
              <p:cNvPr id="54" name="Isosceles Triangle 53"/>
              <p:cNvSpPr/>
              <p:nvPr userDrawn="1"/>
            </p:nvSpPr>
            <p:spPr>
              <a:xfrm>
                <a:off x="0" y="457200"/>
                <a:ext cx="914400" cy="4572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" name="Isosceles Triangle 54"/>
              <p:cNvSpPr/>
              <p:nvPr userDrawn="1"/>
            </p:nvSpPr>
            <p:spPr>
              <a:xfrm rot="16200000">
                <a:off x="228600" y="228600"/>
                <a:ext cx="914400" cy="457200"/>
              </a:xfrm>
              <a:prstGeom prst="triangl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60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Sty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12425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3577"/>
            <a:ext cx="10363200" cy="659422"/>
          </a:xfrm>
        </p:spPr>
        <p:txBody>
          <a:bodyPr anchor="ctr"/>
          <a:lstStyle>
            <a:lvl1pPr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9" hasCustomPrompt="1"/>
          </p:nvPr>
        </p:nvSpPr>
        <p:spPr>
          <a:xfrm>
            <a:off x="914400" y="2004647"/>
            <a:ext cx="10363200" cy="3715703"/>
          </a:xfrm>
        </p:spPr>
        <p:txBody>
          <a:bodyPr/>
          <a:lstStyle>
            <a:lvl1pPr marL="0" indent="0">
              <a:defRPr lang="en-US" sz="3200" b="0" i="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1186959"/>
            <a:ext cx="11277600" cy="99508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71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Style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1186959"/>
            <a:ext cx="11277600" cy="99508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3577"/>
            <a:ext cx="10363200" cy="659422"/>
          </a:xfrm>
        </p:spPr>
        <p:txBody>
          <a:bodyPr anchor="ctr"/>
          <a:lstStyle>
            <a:lvl1pPr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9" hasCustomPrompt="1"/>
          </p:nvPr>
        </p:nvSpPr>
        <p:spPr>
          <a:xfrm>
            <a:off x="914400" y="2004647"/>
            <a:ext cx="10363200" cy="3715703"/>
          </a:xfrm>
        </p:spPr>
        <p:txBody>
          <a:bodyPr/>
          <a:lstStyle>
            <a:lvl1pPr marL="0" indent="0">
              <a:defRPr lang="en-US" sz="3200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967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Sty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10712"/>
            <a:ext cx="12192000" cy="3447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3577"/>
            <a:ext cx="10363200" cy="659422"/>
          </a:xfrm>
        </p:spPr>
        <p:txBody>
          <a:bodyPr anchor="ctr"/>
          <a:lstStyle>
            <a:lvl1pPr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0282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Sty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1323" y="483577"/>
            <a:ext cx="4630616" cy="1600200"/>
          </a:xfrm>
        </p:spPr>
        <p:txBody>
          <a:bodyPr anchor="b"/>
          <a:lstStyle>
            <a:lvl1pPr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13"/>
          <p:cNvSpPr>
            <a:spLocks noGrp="1"/>
          </p:cNvSpPr>
          <p:nvPr>
            <p:ph sz="quarter" idx="29" hasCustomPrompt="1"/>
          </p:nvPr>
        </p:nvSpPr>
        <p:spPr>
          <a:xfrm>
            <a:off x="621323" y="2409093"/>
            <a:ext cx="4630616" cy="4070839"/>
          </a:xfrm>
        </p:spPr>
        <p:txBody>
          <a:bodyPr/>
          <a:lstStyle>
            <a:lvl1pPr marL="0" indent="0">
              <a:lnSpc>
                <a:spcPct val="100000"/>
              </a:lnSpc>
              <a:defRPr lang="en-US" sz="3200" b="0" i="0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737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Sty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1323" y="483577"/>
            <a:ext cx="4630616" cy="1600200"/>
          </a:xfrm>
        </p:spPr>
        <p:txBody>
          <a:bodyPr anchor="b"/>
          <a:lstStyle>
            <a:lvl1pPr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13"/>
          <p:cNvSpPr>
            <a:spLocks noGrp="1"/>
          </p:cNvSpPr>
          <p:nvPr>
            <p:ph sz="quarter" idx="29" hasCustomPrompt="1"/>
          </p:nvPr>
        </p:nvSpPr>
        <p:spPr>
          <a:xfrm>
            <a:off x="621323" y="2409093"/>
            <a:ext cx="4630616" cy="4070839"/>
          </a:xfrm>
        </p:spPr>
        <p:txBody>
          <a:bodyPr/>
          <a:lstStyle>
            <a:lvl1pPr marL="0" indent="0">
              <a:lnSpc>
                <a:spcPct val="100000"/>
              </a:lnSpc>
              <a:defRPr lang="en-US" sz="3200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3476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1508" y="1905001"/>
            <a:ext cx="10366800" cy="2926905"/>
          </a:xfrm>
        </p:spPr>
        <p:txBody>
          <a:bodyPr anchor="ctr"/>
          <a:lstStyle>
            <a:lvl1pPr>
              <a:lnSpc>
                <a:spcPct val="95000"/>
              </a:lnSpc>
              <a:defRPr lang="en-US" sz="45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09257" y="4831905"/>
            <a:ext cx="10369051" cy="1415772"/>
          </a:xfrm>
        </p:spPr>
        <p:txBody>
          <a:bodyPr anchor="b">
            <a:noAutofit/>
          </a:bodyPr>
          <a:lstStyle>
            <a:lvl1pPr marL="0" indent="0" algn="r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0" indent="0" algn="r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2" y="194002"/>
            <a:ext cx="1664208" cy="1325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1" y="193431"/>
            <a:ext cx="1664208" cy="132645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316524" y="173736"/>
            <a:ext cx="11582401" cy="6510528"/>
            <a:chOff x="237392" y="225671"/>
            <a:chExt cx="8686801" cy="6510528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1821655" y="278424"/>
              <a:ext cx="7102537" cy="0"/>
            </a:xfrm>
            <a:prstGeom prst="line">
              <a:avLst/>
            </a:prstGeom>
            <a:ln w="1016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237392" y="6685085"/>
              <a:ext cx="8686800" cy="0"/>
            </a:xfrm>
            <a:prstGeom prst="line">
              <a:avLst/>
            </a:prstGeom>
            <a:ln w="1016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8924193" y="225671"/>
              <a:ext cx="0" cy="6510528"/>
            </a:xfrm>
            <a:prstGeom prst="line">
              <a:avLst/>
            </a:prstGeom>
            <a:ln w="1016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237392" y="1880735"/>
              <a:ext cx="0" cy="4855464"/>
            </a:xfrm>
            <a:prstGeom prst="line">
              <a:avLst/>
            </a:prstGeom>
            <a:ln w="1016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99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71802"/>
            <a:ext cx="10363200" cy="2743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7729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  <p:sldLayoutId id="2147483676" r:id="rId3"/>
    <p:sldLayoutId id="2147483668" r:id="rId4"/>
    <p:sldLayoutId id="2147483659" r:id="rId5"/>
    <p:sldLayoutId id="2147483661" r:id="rId6"/>
    <p:sldLayoutId id="2147483673" r:id="rId7"/>
    <p:sldLayoutId id="2147483674" r:id="rId8"/>
    <p:sldLayoutId id="2147483662" r:id="rId9"/>
    <p:sldLayoutId id="2147483663" r:id="rId10"/>
    <p:sldLayoutId id="2147483677" r:id="rId11"/>
    <p:sldLayoutId id="2147483672" r:id="rId12"/>
    <p:sldLayoutId id="2147483675" r:id="rId13"/>
    <p:sldLayoutId id="2147483671" r:id="rId14"/>
    <p:sldLayoutId id="2147483679" r:id="rId15"/>
    <p:sldLayoutId id="2147483681" r:id="rId1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lang="en-US" sz="3200" b="0" i="0" kern="1200" dirty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2500" kern="1200">
          <a:solidFill>
            <a:schemeClr val="tx2"/>
          </a:solidFill>
          <a:latin typeface="+mn-lt"/>
          <a:ea typeface="+mn-ea"/>
          <a:cs typeface="+mn-cs"/>
        </a:defRPr>
      </a:lvl3pPr>
      <a:lvl4pPr marL="169863" indent="-1698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1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34607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1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100" b="1" kern="1200">
          <a:solidFill>
            <a:schemeClr val="bg2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bg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accent3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tcatsambas@encompassworld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Компетенции специалистов по оценке</a:t>
            </a:r>
            <a:endParaRPr lang="en-US" sz="440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ru-RU" dirty="0">
                <a:cs typeface="Calibri"/>
              </a:rPr>
              <a:t>Автор: </a:t>
            </a:r>
            <a:r>
              <a:rPr lang="ru-RU" dirty="0" err="1">
                <a:cs typeface="Calibri"/>
              </a:rPr>
              <a:t>Тесси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Катсамбас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7 </a:t>
            </a:r>
            <a:r>
              <a:rPr lang="ru-RU" dirty="0">
                <a:cs typeface="Calibri"/>
              </a:rPr>
              <a:t>октября</a:t>
            </a:r>
            <a:r>
              <a:rPr lang="en-US" dirty="0">
                <a:cs typeface="Calibri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85206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FDF4-7673-45B8-8D3B-BFD00BD8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ВАРИНТЫ ОПИСАНИЯ КОМПЕТЕЦИЙ</a:t>
            </a:r>
            <a:endParaRPr lang="en-US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507C90-0DE2-4B4C-8D53-F1B7ED7482FF}"/>
              </a:ext>
            </a:extLst>
          </p:cNvPr>
          <p:cNvGrpSpPr/>
          <p:nvPr/>
        </p:nvGrpSpPr>
        <p:grpSpPr>
          <a:xfrm>
            <a:off x="696686" y="1555462"/>
            <a:ext cx="10798628" cy="4985298"/>
            <a:chOff x="309097" y="938203"/>
            <a:chExt cx="11421405" cy="4929197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D57987A9-4B1B-4976-B899-D3281739F198}"/>
                </a:ext>
              </a:extLst>
            </p:cNvPr>
            <p:cNvSpPr/>
            <p:nvPr/>
          </p:nvSpPr>
          <p:spPr>
            <a:xfrm>
              <a:off x="309097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CES (2010)</a:t>
              </a: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E3B21E1-CCC3-4EF6-9FE0-375507D5866C}"/>
                </a:ext>
              </a:extLst>
            </p:cNvPr>
            <p:cNvSpPr/>
            <p:nvPr/>
          </p:nvSpPr>
          <p:spPr>
            <a:xfrm>
              <a:off x="309097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Навыки рефлексии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Технические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Навыки анализа ситуации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оценкой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Навыки </a:t>
              </a: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построения межличностных отношений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53D2B34-F9CC-4ADB-82DD-61A9DDCCDC59}"/>
                </a:ext>
              </a:extLst>
            </p:cNvPr>
            <p:cNvSpPr/>
            <p:nvPr/>
          </p:nvSpPr>
          <p:spPr>
            <a:xfrm>
              <a:off x="3254889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ANZEA (2011)</a:t>
              </a: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EFD5318-B63D-4DEA-8C00-416AB7684DDA}"/>
                </a:ext>
              </a:extLst>
            </p:cNvPr>
            <p:cNvSpPr/>
            <p:nvPr/>
          </p:nvSpPr>
          <p:spPr>
            <a:xfrm>
              <a:off x="3254889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Анализ контекста и взаимодействие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Системный сбор и анализ данных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оценкой и профессиональная практика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Рефлексия и профессиональное развитие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00E171F-6927-48EF-982D-4F5E86BFDE24}"/>
                </a:ext>
              </a:extLst>
            </p:cNvPr>
            <p:cNvSpPr/>
            <p:nvPr/>
          </p:nvSpPr>
          <p:spPr>
            <a:xfrm>
              <a:off x="6200681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UNEG (2016)</a:t>
              </a: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B7FAC0C-D28E-455E-A2DA-0DF797A57B9D}"/>
                </a:ext>
              </a:extLst>
            </p:cNvPr>
            <p:cNvSpPr/>
            <p:nvPr/>
          </p:nvSpPr>
          <p:spPr>
            <a:xfrm>
              <a:off x="6200681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Профессиональные основы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Технические навыки, необходимые для проведения оценки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Управленческие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Межличностные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Приверженность культуре обучения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4AFAE95-7539-4EF5-9563-757C2A959C02}"/>
                </a:ext>
              </a:extLst>
            </p:cNvPr>
            <p:cNvSpPr/>
            <p:nvPr/>
          </p:nvSpPr>
          <p:spPr>
            <a:xfrm>
              <a:off x="9146474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AEA (2018)</a:t>
              </a: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CF0384D-994A-416D-A5A3-858EAEABF53B}"/>
                </a:ext>
              </a:extLst>
            </p:cNvPr>
            <p:cNvSpPr/>
            <p:nvPr/>
          </p:nvSpPr>
          <p:spPr>
            <a:xfrm>
              <a:off x="9146474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Профессиональная практика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Методология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Понимание контекста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и планирование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Межличностные отношения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56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FDF4-7673-45B8-8D3B-BFD00BD8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Сопоставление - методология </a:t>
            </a:r>
            <a:endParaRPr lang="en-US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507C90-0DE2-4B4C-8D53-F1B7ED7482FF}"/>
              </a:ext>
            </a:extLst>
          </p:cNvPr>
          <p:cNvGrpSpPr/>
          <p:nvPr/>
        </p:nvGrpSpPr>
        <p:grpSpPr>
          <a:xfrm>
            <a:off x="696686" y="1555462"/>
            <a:ext cx="10798628" cy="4985298"/>
            <a:chOff x="309097" y="938203"/>
            <a:chExt cx="11421405" cy="4929197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D57987A9-4B1B-4976-B899-D3281739F198}"/>
                </a:ext>
              </a:extLst>
            </p:cNvPr>
            <p:cNvSpPr/>
            <p:nvPr/>
          </p:nvSpPr>
          <p:spPr>
            <a:xfrm>
              <a:off x="309097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CES (2010)</a:t>
              </a: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E3B21E1-CCC3-4EF6-9FE0-375507D5866C}"/>
                </a:ext>
              </a:extLst>
            </p:cNvPr>
            <p:cNvSpPr/>
            <p:nvPr/>
          </p:nvSpPr>
          <p:spPr>
            <a:xfrm>
              <a:off x="309097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Навыки рефлексии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Технические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Навыки анализа ситуации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оценкой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Навыки </a:t>
              </a: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построения межличностных отношений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53D2B34-F9CC-4ADB-82DD-61A9DDCCDC59}"/>
                </a:ext>
              </a:extLst>
            </p:cNvPr>
            <p:cNvSpPr/>
            <p:nvPr/>
          </p:nvSpPr>
          <p:spPr>
            <a:xfrm>
              <a:off x="3254889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ANZEA (2011)</a:t>
              </a: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EFD5318-B63D-4DEA-8C00-416AB7684DDA}"/>
                </a:ext>
              </a:extLst>
            </p:cNvPr>
            <p:cNvSpPr/>
            <p:nvPr/>
          </p:nvSpPr>
          <p:spPr>
            <a:xfrm>
              <a:off x="3254889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Анализ контекста и взаимодействие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Системный сбор и анализ данных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оценкой и профессиональная практика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Рефлексия и профессиональное развитие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00E171F-6927-48EF-982D-4F5E86BFDE24}"/>
                </a:ext>
              </a:extLst>
            </p:cNvPr>
            <p:cNvSpPr/>
            <p:nvPr/>
          </p:nvSpPr>
          <p:spPr>
            <a:xfrm>
              <a:off x="6200681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UNEG (2016)</a:t>
              </a: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B7FAC0C-D28E-455E-A2DA-0DF797A57B9D}"/>
                </a:ext>
              </a:extLst>
            </p:cNvPr>
            <p:cNvSpPr/>
            <p:nvPr/>
          </p:nvSpPr>
          <p:spPr>
            <a:xfrm>
              <a:off x="6200681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FF0000"/>
                  </a:solidFill>
                  <a:latin typeface="Arial"/>
                  <a:cs typeface="Arial" panose="020B0604020202020204" pitchFamily="34" charset="0"/>
                </a:rPr>
                <a:t>Профессиональные основы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Технические навыки, необходимые для проведения оценки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Управленческие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Межличностные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Приверженность культуре обучения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4AFAE95-7539-4EF5-9563-757C2A959C02}"/>
                </a:ext>
              </a:extLst>
            </p:cNvPr>
            <p:cNvSpPr/>
            <p:nvPr/>
          </p:nvSpPr>
          <p:spPr>
            <a:xfrm>
              <a:off x="9146474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AEA (2018)</a:t>
              </a: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CF0384D-994A-416D-A5A3-858EAEABF53B}"/>
                </a:ext>
              </a:extLst>
            </p:cNvPr>
            <p:cNvSpPr/>
            <p:nvPr/>
          </p:nvSpPr>
          <p:spPr>
            <a:xfrm>
              <a:off x="9146474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Профессиональная практика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Методология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Понимание контекста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и планирование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Межличностные отношения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64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FDF4-7673-45B8-8D3B-BFD00BD8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Сопоставление - контекст </a:t>
            </a:r>
            <a:endParaRPr lang="en-US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507C90-0DE2-4B4C-8D53-F1B7ED7482FF}"/>
              </a:ext>
            </a:extLst>
          </p:cNvPr>
          <p:cNvGrpSpPr/>
          <p:nvPr/>
        </p:nvGrpSpPr>
        <p:grpSpPr>
          <a:xfrm>
            <a:off x="696686" y="1555462"/>
            <a:ext cx="10798628" cy="4985298"/>
            <a:chOff x="309097" y="938203"/>
            <a:chExt cx="11421405" cy="4929197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D57987A9-4B1B-4976-B899-D3281739F198}"/>
                </a:ext>
              </a:extLst>
            </p:cNvPr>
            <p:cNvSpPr/>
            <p:nvPr/>
          </p:nvSpPr>
          <p:spPr>
            <a:xfrm>
              <a:off x="309097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CES (2010)</a:t>
              </a: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E3B21E1-CCC3-4EF6-9FE0-375507D5866C}"/>
                </a:ext>
              </a:extLst>
            </p:cNvPr>
            <p:cNvSpPr/>
            <p:nvPr/>
          </p:nvSpPr>
          <p:spPr>
            <a:xfrm>
              <a:off x="309097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Навыки рефлексии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Технические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Навыки анализа ситуации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оценкой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Навыки </a:t>
              </a: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построения межличностных отношений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53D2B34-F9CC-4ADB-82DD-61A9DDCCDC59}"/>
                </a:ext>
              </a:extLst>
            </p:cNvPr>
            <p:cNvSpPr/>
            <p:nvPr/>
          </p:nvSpPr>
          <p:spPr>
            <a:xfrm>
              <a:off x="3254889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ANZEA (2011)</a:t>
              </a: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EFD5318-B63D-4DEA-8C00-416AB7684DDA}"/>
                </a:ext>
              </a:extLst>
            </p:cNvPr>
            <p:cNvSpPr/>
            <p:nvPr/>
          </p:nvSpPr>
          <p:spPr>
            <a:xfrm>
              <a:off x="3254889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Анализ контекста и взаимодействие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Системный сбор и анализ данных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оценкой и профессиональная практика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Рефлексия и профессиональное развитие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00E171F-6927-48EF-982D-4F5E86BFDE24}"/>
                </a:ext>
              </a:extLst>
            </p:cNvPr>
            <p:cNvSpPr/>
            <p:nvPr/>
          </p:nvSpPr>
          <p:spPr>
            <a:xfrm>
              <a:off x="6200681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UNEG (2016)</a:t>
              </a: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B7FAC0C-D28E-455E-A2DA-0DF797A57B9D}"/>
                </a:ext>
              </a:extLst>
            </p:cNvPr>
            <p:cNvSpPr/>
            <p:nvPr/>
          </p:nvSpPr>
          <p:spPr>
            <a:xfrm>
              <a:off x="6200681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Профессиональные основы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Технические навыки, необходимые для проведения оценки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Управленческие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Межличностные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Приверженность культуре обучения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4AFAE95-7539-4EF5-9563-757C2A959C02}"/>
                </a:ext>
              </a:extLst>
            </p:cNvPr>
            <p:cNvSpPr/>
            <p:nvPr/>
          </p:nvSpPr>
          <p:spPr>
            <a:xfrm>
              <a:off x="9146474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AEA (2018)</a:t>
              </a: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CF0384D-994A-416D-A5A3-858EAEABF53B}"/>
                </a:ext>
              </a:extLst>
            </p:cNvPr>
            <p:cNvSpPr/>
            <p:nvPr/>
          </p:nvSpPr>
          <p:spPr>
            <a:xfrm>
              <a:off x="9146474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Профессиональная практика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Методология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Понимание контекста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и планирование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Межличностные отношения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69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FDF4-7673-45B8-8D3B-BFD00BD8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Сопоставление – межличностные отношения </a:t>
            </a:r>
            <a:endParaRPr lang="en-US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507C90-0DE2-4B4C-8D53-F1B7ED7482FF}"/>
              </a:ext>
            </a:extLst>
          </p:cNvPr>
          <p:cNvGrpSpPr/>
          <p:nvPr/>
        </p:nvGrpSpPr>
        <p:grpSpPr>
          <a:xfrm>
            <a:off x="696686" y="1555462"/>
            <a:ext cx="10798628" cy="4985298"/>
            <a:chOff x="309097" y="938203"/>
            <a:chExt cx="11421405" cy="4929197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D57987A9-4B1B-4976-B899-D3281739F198}"/>
                </a:ext>
              </a:extLst>
            </p:cNvPr>
            <p:cNvSpPr/>
            <p:nvPr/>
          </p:nvSpPr>
          <p:spPr>
            <a:xfrm>
              <a:off x="309097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CES (2010)</a:t>
              </a: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E3B21E1-CCC3-4EF6-9FE0-375507D5866C}"/>
                </a:ext>
              </a:extLst>
            </p:cNvPr>
            <p:cNvSpPr/>
            <p:nvPr/>
          </p:nvSpPr>
          <p:spPr>
            <a:xfrm>
              <a:off x="309097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Навыки рефлексии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Технические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Навыки анализа ситуации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оценкой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Навыки </a:t>
              </a:r>
              <a:r>
                <a:rPr lang="ru-RU" kern="0" dirty="0">
                  <a:solidFill>
                    <a:srgbClr val="FF0000"/>
                  </a:solidFill>
                  <a:latin typeface="Arial"/>
                  <a:cs typeface="Arial" panose="020B0604020202020204" pitchFamily="34" charset="0"/>
                </a:rPr>
                <a:t>построения межличностных отношений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53D2B34-F9CC-4ADB-82DD-61A9DDCCDC59}"/>
                </a:ext>
              </a:extLst>
            </p:cNvPr>
            <p:cNvSpPr/>
            <p:nvPr/>
          </p:nvSpPr>
          <p:spPr>
            <a:xfrm>
              <a:off x="3254889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ANZEA (2011)</a:t>
              </a: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EFD5318-B63D-4DEA-8C00-416AB7684DDA}"/>
                </a:ext>
              </a:extLst>
            </p:cNvPr>
            <p:cNvSpPr/>
            <p:nvPr/>
          </p:nvSpPr>
          <p:spPr>
            <a:xfrm>
              <a:off x="3254889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Анализ контекста и </a:t>
              </a: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взаимодействие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Системный сбор и анализ данных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оценкой и профессиональная практика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Рефлексия и профессиональное развитие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00E171F-6927-48EF-982D-4F5E86BFDE24}"/>
                </a:ext>
              </a:extLst>
            </p:cNvPr>
            <p:cNvSpPr/>
            <p:nvPr/>
          </p:nvSpPr>
          <p:spPr>
            <a:xfrm>
              <a:off x="6200681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UNEG (2016)</a:t>
              </a: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B7FAC0C-D28E-455E-A2DA-0DF797A57B9D}"/>
                </a:ext>
              </a:extLst>
            </p:cNvPr>
            <p:cNvSpPr/>
            <p:nvPr/>
          </p:nvSpPr>
          <p:spPr>
            <a:xfrm>
              <a:off x="6200681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Профессиональные основы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Технические навыки, необходимые для проведения оценки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Управленческие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FF0000"/>
                  </a:solidFill>
                  <a:latin typeface="Arial"/>
                  <a:cs typeface="Arial" panose="020B0604020202020204" pitchFamily="34" charset="0"/>
                </a:rPr>
                <a:t>Межличностные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Приверженность культуре обучения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4AFAE95-7539-4EF5-9563-757C2A959C02}"/>
                </a:ext>
              </a:extLst>
            </p:cNvPr>
            <p:cNvSpPr/>
            <p:nvPr/>
          </p:nvSpPr>
          <p:spPr>
            <a:xfrm>
              <a:off x="9146474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AEA (2018)</a:t>
              </a: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CF0384D-994A-416D-A5A3-858EAEABF53B}"/>
                </a:ext>
              </a:extLst>
            </p:cNvPr>
            <p:cNvSpPr/>
            <p:nvPr/>
          </p:nvSpPr>
          <p:spPr>
            <a:xfrm>
              <a:off x="9146474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Профессиональная практика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Методология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Понимание контекста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и планирование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Межличностные отношения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79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FDF4-7673-45B8-8D3B-BFD00BD8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Сопоставление – управление оценкой</a:t>
            </a:r>
            <a:endParaRPr lang="en-US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507C90-0DE2-4B4C-8D53-F1B7ED7482FF}"/>
              </a:ext>
            </a:extLst>
          </p:cNvPr>
          <p:cNvGrpSpPr/>
          <p:nvPr/>
        </p:nvGrpSpPr>
        <p:grpSpPr>
          <a:xfrm>
            <a:off x="696686" y="1555462"/>
            <a:ext cx="10798628" cy="4985298"/>
            <a:chOff x="309097" y="938203"/>
            <a:chExt cx="11421405" cy="4929197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D57987A9-4B1B-4976-B899-D3281739F198}"/>
                </a:ext>
              </a:extLst>
            </p:cNvPr>
            <p:cNvSpPr/>
            <p:nvPr/>
          </p:nvSpPr>
          <p:spPr>
            <a:xfrm>
              <a:off x="309097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CES (2010)</a:t>
              </a: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E3B21E1-CCC3-4EF6-9FE0-375507D5866C}"/>
                </a:ext>
              </a:extLst>
            </p:cNvPr>
            <p:cNvSpPr/>
            <p:nvPr/>
          </p:nvSpPr>
          <p:spPr>
            <a:xfrm>
              <a:off x="309097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Навыки рефлексии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Технические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Навыки анализа ситуации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оценкой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Навыки </a:t>
              </a: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построения межличностных отношений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53D2B34-F9CC-4ADB-82DD-61A9DDCCDC59}"/>
                </a:ext>
              </a:extLst>
            </p:cNvPr>
            <p:cNvSpPr/>
            <p:nvPr/>
          </p:nvSpPr>
          <p:spPr>
            <a:xfrm>
              <a:off x="3254889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ANZEA (2011)</a:t>
              </a: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EFD5318-B63D-4DEA-8C00-416AB7684DDA}"/>
                </a:ext>
              </a:extLst>
            </p:cNvPr>
            <p:cNvSpPr/>
            <p:nvPr/>
          </p:nvSpPr>
          <p:spPr>
            <a:xfrm>
              <a:off x="3254889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Анализ контекста и взаимодействие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Системный сбор и анализ данных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оценкой и профессиональная практика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Рефлексия и профессиональное развитие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00E171F-6927-48EF-982D-4F5E86BFDE24}"/>
                </a:ext>
              </a:extLst>
            </p:cNvPr>
            <p:cNvSpPr/>
            <p:nvPr/>
          </p:nvSpPr>
          <p:spPr>
            <a:xfrm>
              <a:off x="6200681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UNEG (2016)</a:t>
              </a: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B7FAC0C-D28E-455E-A2DA-0DF797A57B9D}"/>
                </a:ext>
              </a:extLst>
            </p:cNvPr>
            <p:cNvSpPr/>
            <p:nvPr/>
          </p:nvSpPr>
          <p:spPr>
            <a:xfrm>
              <a:off x="6200681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Профессиональные основы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Технические навыки, необходимые для проведения оценки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Управленческие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Межличностные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Приверженность культуре обучения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4AFAE95-7539-4EF5-9563-757C2A959C02}"/>
                </a:ext>
              </a:extLst>
            </p:cNvPr>
            <p:cNvSpPr/>
            <p:nvPr/>
          </p:nvSpPr>
          <p:spPr>
            <a:xfrm>
              <a:off x="9146474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AEA (2018)</a:t>
              </a: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CF0384D-994A-416D-A5A3-858EAEABF53B}"/>
                </a:ext>
              </a:extLst>
            </p:cNvPr>
            <p:cNvSpPr/>
            <p:nvPr/>
          </p:nvSpPr>
          <p:spPr>
            <a:xfrm>
              <a:off x="9146474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Профессиональная практика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Методология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Понимание контекста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и планирование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Межличностные отношения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37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FDF4-7673-45B8-8D3B-BFD00BD8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Сопоставление – рефлексия и обучение</a:t>
            </a:r>
            <a:endParaRPr lang="en-US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507C90-0DE2-4B4C-8D53-F1B7ED7482FF}"/>
              </a:ext>
            </a:extLst>
          </p:cNvPr>
          <p:cNvGrpSpPr/>
          <p:nvPr/>
        </p:nvGrpSpPr>
        <p:grpSpPr>
          <a:xfrm>
            <a:off x="696686" y="1555462"/>
            <a:ext cx="10798628" cy="4985298"/>
            <a:chOff x="309097" y="938203"/>
            <a:chExt cx="11421405" cy="4929197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D57987A9-4B1B-4976-B899-D3281739F198}"/>
                </a:ext>
              </a:extLst>
            </p:cNvPr>
            <p:cNvSpPr/>
            <p:nvPr/>
          </p:nvSpPr>
          <p:spPr>
            <a:xfrm>
              <a:off x="309097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CES (2010)</a:t>
              </a: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E3B21E1-CCC3-4EF6-9FE0-375507D5866C}"/>
                </a:ext>
              </a:extLst>
            </p:cNvPr>
            <p:cNvSpPr/>
            <p:nvPr/>
          </p:nvSpPr>
          <p:spPr>
            <a:xfrm>
              <a:off x="309097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FF0000"/>
                  </a:solidFill>
                  <a:latin typeface="Arial"/>
                  <a:cs typeface="Arial" panose="020B0604020202020204" pitchFamily="34" charset="0"/>
                </a:rPr>
                <a:t>Навыки рефлексии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Технические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Навыки анализа ситуации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оценкой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Навыки </a:t>
              </a: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построения межличностных отношений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53D2B34-F9CC-4ADB-82DD-61A9DDCCDC59}"/>
                </a:ext>
              </a:extLst>
            </p:cNvPr>
            <p:cNvSpPr/>
            <p:nvPr/>
          </p:nvSpPr>
          <p:spPr>
            <a:xfrm>
              <a:off x="3254889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ANZEA (2011)</a:t>
              </a: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EFD5318-B63D-4DEA-8C00-416AB7684DDA}"/>
                </a:ext>
              </a:extLst>
            </p:cNvPr>
            <p:cNvSpPr/>
            <p:nvPr/>
          </p:nvSpPr>
          <p:spPr>
            <a:xfrm>
              <a:off x="3254889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Анализ контекста и взаимодействие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Системный сбор и анализ данных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оценкой и профессиональная практика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Рефлексия и профессиональное развитие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00E171F-6927-48EF-982D-4F5E86BFDE24}"/>
                </a:ext>
              </a:extLst>
            </p:cNvPr>
            <p:cNvSpPr/>
            <p:nvPr/>
          </p:nvSpPr>
          <p:spPr>
            <a:xfrm>
              <a:off x="6200681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UNEG (2016)</a:t>
              </a: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B7FAC0C-D28E-455E-A2DA-0DF797A57B9D}"/>
                </a:ext>
              </a:extLst>
            </p:cNvPr>
            <p:cNvSpPr/>
            <p:nvPr/>
          </p:nvSpPr>
          <p:spPr>
            <a:xfrm>
              <a:off x="6200681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Профессиональные основы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Технические навыки, необходимые для проведения оценки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Управленческие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kern="0" dirty="0"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 panose="020B0604020202020204" pitchFamily="34" charset="0"/>
                </a:rPr>
                <a:t>Межличностные навыки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Приверженность культуре обучения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4AFAE95-7539-4EF5-9563-757C2A959C02}"/>
                </a:ext>
              </a:extLst>
            </p:cNvPr>
            <p:cNvSpPr/>
            <p:nvPr/>
          </p:nvSpPr>
          <p:spPr>
            <a:xfrm>
              <a:off x="9146474" y="938203"/>
              <a:ext cx="2584028" cy="576000"/>
            </a:xfrm>
            <a:custGeom>
              <a:avLst/>
              <a:gdLst>
                <a:gd name="connsiteX0" fmla="*/ 0 w 2584028"/>
                <a:gd name="connsiteY0" fmla="*/ 0 h 576000"/>
                <a:gd name="connsiteX1" fmla="*/ 2584028 w 2584028"/>
                <a:gd name="connsiteY1" fmla="*/ 0 h 576000"/>
                <a:gd name="connsiteX2" fmla="*/ 2584028 w 2584028"/>
                <a:gd name="connsiteY2" fmla="*/ 576000 h 576000"/>
                <a:gd name="connsiteX3" fmla="*/ 0 w 2584028"/>
                <a:gd name="connsiteY3" fmla="*/ 576000 h 576000"/>
                <a:gd name="connsiteX4" fmla="*/ 0 w 2584028"/>
                <a:gd name="connsiteY4" fmla="*/ 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576000">
                  <a:moveTo>
                    <a:pt x="0" y="0"/>
                  </a:moveTo>
                  <a:lnTo>
                    <a:pt x="2584028" y="0"/>
                  </a:lnTo>
                  <a:lnTo>
                    <a:pt x="2584028" y="576000"/>
                  </a:lnTo>
                  <a:lnTo>
                    <a:pt x="0" y="57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184"/>
            </a:solidFill>
            <a:ln w="25400" cap="flat" cmpd="sng" algn="ctr">
              <a:solidFill>
                <a:srgbClr val="074184">
                  <a:lumMod val="50000"/>
                </a:srgbClr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AEA (2018)</a:t>
              </a: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CF0384D-994A-416D-A5A3-858EAEABF53B}"/>
                </a:ext>
              </a:extLst>
            </p:cNvPr>
            <p:cNvSpPr/>
            <p:nvPr/>
          </p:nvSpPr>
          <p:spPr>
            <a:xfrm>
              <a:off x="9146474" y="1514203"/>
              <a:ext cx="2584028" cy="4353197"/>
            </a:xfrm>
            <a:custGeom>
              <a:avLst/>
              <a:gdLst>
                <a:gd name="connsiteX0" fmla="*/ 0 w 2584028"/>
                <a:gd name="connsiteY0" fmla="*/ 0 h 4786593"/>
                <a:gd name="connsiteX1" fmla="*/ 2584028 w 2584028"/>
                <a:gd name="connsiteY1" fmla="*/ 0 h 4786593"/>
                <a:gd name="connsiteX2" fmla="*/ 2584028 w 2584028"/>
                <a:gd name="connsiteY2" fmla="*/ 4786593 h 4786593"/>
                <a:gd name="connsiteX3" fmla="*/ 0 w 2584028"/>
                <a:gd name="connsiteY3" fmla="*/ 4786593 h 4786593"/>
                <a:gd name="connsiteX4" fmla="*/ 0 w 2584028"/>
                <a:gd name="connsiteY4" fmla="*/ 0 h 47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028" h="4786593">
                  <a:moveTo>
                    <a:pt x="0" y="0"/>
                  </a:moveTo>
                  <a:lnTo>
                    <a:pt x="2584028" y="0"/>
                  </a:lnTo>
                  <a:lnTo>
                    <a:pt x="2584028" y="4786593"/>
                  </a:lnTo>
                  <a:lnTo>
                    <a:pt x="0" y="478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E8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8D8E8D">
                  <a:lumMod val="60000"/>
                  <a:lumOff val="40000"/>
                  <a:alpha val="90000"/>
                </a:srgbClr>
              </a:solidFill>
              <a:prstDash val="solid"/>
            </a:ln>
            <a:effectLst/>
          </p:spPr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Профессиональная практика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Методология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Понимание контекста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Управление и планирование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228600" marR="0" lvl="1" indent="-228600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Межличностные отношения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8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DAB9-437B-4436-A9B5-1AC1AB25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Уроки из опыта работы на компетенциями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DC2FB-F0E8-482C-A279-3455B5CF7990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r>
              <a:rPr lang="ru-RU" dirty="0"/>
              <a:t>Разработанные модели компетенций похожи между собой и оставляют возможность для адаптации к местным условиям</a:t>
            </a:r>
            <a:endParaRPr lang="en-US" dirty="0"/>
          </a:p>
          <a:p>
            <a:r>
              <a:rPr lang="ru-RU" dirty="0"/>
              <a:t>Нам необходимы холистическая модель компетенций</a:t>
            </a:r>
            <a:endParaRPr lang="en-US" dirty="0"/>
          </a:p>
          <a:p>
            <a:r>
              <a:rPr lang="ru-RU" dirty="0"/>
              <a:t>Стоит рассматривать оценку как процесс с распределенной ответственностью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6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5550518-690B-4871-B902-20362DFCF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658744"/>
              </p:ext>
            </p:extLst>
          </p:nvPr>
        </p:nvGraphicFramePr>
        <p:xfrm>
          <a:off x="307760" y="168288"/>
          <a:ext cx="11450808" cy="668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0F37096-1872-4B22-98C6-6ADE3964BA38}"/>
              </a:ext>
            </a:extLst>
          </p:cNvPr>
          <p:cNvSpPr txBox="1"/>
          <p:nvPr/>
        </p:nvSpPr>
        <p:spPr>
          <a:xfrm>
            <a:off x="541176" y="469784"/>
            <a:ext cx="52947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Из готовящейся книги </a:t>
            </a:r>
            <a:r>
              <a:rPr lang="ru-RU" sz="2000" dirty="0" err="1"/>
              <a:t>Катсамбас</a:t>
            </a:r>
            <a:r>
              <a:rPr lang="ru-RU" sz="2000" dirty="0"/>
              <a:t> и Дэвидсон</a:t>
            </a:r>
            <a:r>
              <a:rPr lang="en-US" sz="2000" dirty="0"/>
              <a:t> </a:t>
            </a:r>
            <a:r>
              <a:rPr lang="ru-RU" sz="2000" i="1" dirty="0"/>
              <a:t>«Управление оценкой»</a:t>
            </a:r>
            <a:endParaRPr lang="en-US" sz="2000" i="1" dirty="0"/>
          </a:p>
          <a:p>
            <a:endParaRPr lang="en-US" sz="2000" dirty="0"/>
          </a:p>
          <a:p>
            <a:r>
              <a:rPr lang="ru-RU" sz="2000" dirty="0"/>
              <a:t>Управленческие роли, задействованные по ходу оценки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4325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5550518-690B-4871-B902-20362DFCF743}"/>
              </a:ext>
            </a:extLst>
          </p:cNvPr>
          <p:cNvGraphicFramePr/>
          <p:nvPr/>
        </p:nvGraphicFramePr>
        <p:xfrm>
          <a:off x="307760" y="168288"/>
          <a:ext cx="11450808" cy="668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0F37096-1872-4B22-98C6-6ADE3964BA38}"/>
              </a:ext>
            </a:extLst>
          </p:cNvPr>
          <p:cNvSpPr txBox="1"/>
          <p:nvPr/>
        </p:nvSpPr>
        <p:spPr>
          <a:xfrm>
            <a:off x="541176" y="469784"/>
            <a:ext cx="52947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Из готовящейся книги </a:t>
            </a:r>
            <a:r>
              <a:rPr lang="ru-RU" sz="2000" dirty="0" err="1"/>
              <a:t>Катсамбас</a:t>
            </a:r>
            <a:r>
              <a:rPr lang="ru-RU" sz="2000" dirty="0"/>
              <a:t> и Дэвидсон</a:t>
            </a:r>
            <a:r>
              <a:rPr lang="en-US" sz="2000" dirty="0"/>
              <a:t> </a:t>
            </a:r>
            <a:r>
              <a:rPr lang="ru-RU" sz="2000" i="1" dirty="0"/>
              <a:t>«Управление оценкой»</a:t>
            </a:r>
            <a:endParaRPr lang="en-US" sz="2000" i="1" dirty="0"/>
          </a:p>
          <a:p>
            <a:endParaRPr lang="en-US" sz="2000" dirty="0"/>
          </a:p>
          <a:p>
            <a:r>
              <a:rPr lang="ru-RU" sz="2000" dirty="0"/>
              <a:t>Управленческие роли, задействованные по ходу оценки</a:t>
            </a:r>
            <a:endParaRPr lang="en-US" sz="2000" dirty="0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59A354B9-368A-4570-A98B-A6D9981260BD}"/>
              </a:ext>
            </a:extLst>
          </p:cNvPr>
          <p:cNvSpPr/>
          <p:nvPr/>
        </p:nvSpPr>
        <p:spPr>
          <a:xfrm>
            <a:off x="6123991" y="2571558"/>
            <a:ext cx="5436637" cy="1883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6663C-DC94-459E-9942-8BC5156F7017}"/>
              </a:ext>
            </a:extLst>
          </p:cNvPr>
          <p:cNvSpPr txBox="1"/>
          <p:nvPr/>
        </p:nvSpPr>
        <p:spPr>
          <a:xfrm>
            <a:off x="9244524" y="3018621"/>
            <a:ext cx="1679511" cy="75834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</a:rPr>
              <a:t>Члены команды, которая делает оценку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53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981" y="1504216"/>
            <a:ext cx="7973022" cy="3452378"/>
          </a:xfrm>
        </p:spPr>
        <p:txBody>
          <a:bodyPr/>
          <a:lstStyle/>
          <a:p>
            <a:r>
              <a:rPr lang="ru-RU" sz="5400" dirty="0"/>
              <a:t>Будущее компетенций</a:t>
            </a:r>
            <a:endParaRPr lang="en-US" sz="5400" dirty="0"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335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23" y="483577"/>
            <a:ext cx="4630616" cy="1037313"/>
          </a:xfrm>
        </p:spPr>
        <p:txBody>
          <a:bodyPr/>
          <a:lstStyle/>
          <a:p>
            <a:r>
              <a:rPr lang="ru-RU" dirty="0"/>
              <a:t>содержание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CDBF6F-1F8A-48B9-B094-5E467759EF3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323" y="1772817"/>
            <a:ext cx="4630616" cy="4707116"/>
          </a:xfrm>
        </p:spPr>
        <p:txBody>
          <a:bodyPr/>
          <a:lstStyle/>
          <a:p>
            <a:r>
              <a:rPr lang="ru-RU" dirty="0"/>
              <a:t>Почему важно иметь описание компетенций</a:t>
            </a:r>
            <a:r>
              <a:rPr lang="en-US" dirty="0"/>
              <a:t>?</a:t>
            </a:r>
          </a:p>
          <a:p>
            <a:r>
              <a:rPr lang="ru-RU" dirty="0"/>
              <a:t>История</a:t>
            </a:r>
            <a:r>
              <a:rPr lang="en-US" dirty="0"/>
              <a:t>: </a:t>
            </a:r>
            <a:r>
              <a:rPr lang="ru-RU" dirty="0"/>
              <a:t>чему мы научились?</a:t>
            </a:r>
            <a:endParaRPr lang="en-US" dirty="0"/>
          </a:p>
          <a:p>
            <a:r>
              <a:rPr lang="ru-RU" dirty="0"/>
              <a:t>Будущее компетенций в сфере оценки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7750326" y="4371046"/>
            <a:ext cx="2363321" cy="1564971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3000" b="0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986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60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800"/>
              </a:spcAft>
            </a:pP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01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640D-23CE-46E5-BBB6-220A986D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ПОЧЕМУ ВАЖНО ИМЕТЬ ОПИСАНИЕ КОМПЕТЕНЦИЙ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909235-70CD-4FAC-8D6A-B8B52A605B74}"/>
              </a:ext>
            </a:extLst>
          </p:cNvPr>
          <p:cNvGraphicFramePr>
            <a:graphicFrameLocks noGrp="1"/>
          </p:cNvGraphicFramePr>
          <p:nvPr>
            <p:ph sz="quarter" idx="29"/>
          </p:nvPr>
        </p:nvGraphicFramePr>
        <p:xfrm>
          <a:off x="914400" y="2005013"/>
          <a:ext cx="103632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879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EDD5-CB50-4476-B514-DFD483F4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идентичность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396D-4039-4DC4-8688-CC2FADC1E6E7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r>
              <a:rPr lang="ru-RU" dirty="0"/>
              <a:t>Нужно определить профессиональные границы оценки, чтобы отделить ее от других профессий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C760336-6D84-4274-AD27-68847D646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651243"/>
              </p:ext>
            </p:extLst>
          </p:nvPr>
        </p:nvGraphicFramePr>
        <p:xfrm>
          <a:off x="4572000" y="378068"/>
          <a:ext cx="9199984" cy="6101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76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CF86-D58D-4E44-89DB-65F17AFE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Обсуждение компетенций – это обсуждение того, что мы такие, и кем мы становимся.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71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EDD5-CB50-4476-B514-DFD483F4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2" y="492907"/>
            <a:ext cx="4915877" cy="1600200"/>
          </a:xfrm>
        </p:spPr>
        <p:txBody>
          <a:bodyPr/>
          <a:lstStyle/>
          <a:p>
            <a:r>
              <a:rPr lang="ru-RU" sz="3600" dirty="0"/>
              <a:t>профессионализм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396D-4039-4DC4-8688-CC2FADC1E6E7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r>
              <a:rPr lang="ru-RU" dirty="0"/>
              <a:t>Что значит быть </a:t>
            </a:r>
            <a:r>
              <a:rPr lang="en-US" dirty="0"/>
              <a:t>“</a:t>
            </a:r>
            <a:r>
              <a:rPr lang="ru-RU" dirty="0"/>
              <a:t>хорошим специалистом по оценке</a:t>
            </a:r>
            <a:r>
              <a:rPr lang="en-US" dirty="0"/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470313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86DD-7705-4F6E-BF26-898C5472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2" y="483577"/>
            <a:ext cx="4844757" cy="1600200"/>
          </a:xfrm>
        </p:spPr>
        <p:txBody>
          <a:bodyPr/>
          <a:lstStyle/>
          <a:p>
            <a:r>
              <a:rPr lang="ru-RU" dirty="0"/>
              <a:t>Понимание роли оценки в организациях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0DAC-5594-4E20-87FA-7B3F0D6020DD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r>
              <a:rPr lang="ru-RU" dirty="0"/>
              <a:t>Ясность роли оценки в организационном контексте</a:t>
            </a:r>
            <a:endParaRPr lang="en-US" dirty="0"/>
          </a:p>
          <a:p>
            <a:r>
              <a:rPr lang="ru-RU" dirty="0"/>
              <a:t>Ясность роли специалиста по оценки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97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DE2E-75E1-4AB4-95DC-033C34BE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2" y="483577"/>
            <a:ext cx="4834597" cy="1600200"/>
          </a:xfrm>
        </p:spPr>
        <p:txBody>
          <a:bodyPr/>
          <a:lstStyle/>
          <a:p>
            <a:r>
              <a:rPr lang="ru-RU" dirty="0"/>
              <a:t>Использование оценки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9A8F6-9C25-47E0-9109-ED24F76C8DEF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r>
              <a:rPr lang="ru-RU" dirty="0"/>
              <a:t>Кто должен работать в подразделениях оценки? Каких специалистов нужно нанимать?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64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0459-2DCA-498C-BCE2-8FA25553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для работы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E71FB-0999-497B-81FE-C365351BA792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r>
              <a:rPr lang="ru-RU" dirty="0"/>
              <a:t>Что должно быть написано в описаниях вакансий</a:t>
            </a:r>
            <a:r>
              <a:rPr lang="en-US" dirty="0"/>
              <a:t>?</a:t>
            </a:r>
          </a:p>
          <a:p>
            <a:r>
              <a:rPr lang="ru-RU" dirty="0"/>
              <a:t>Какие компетенции нужно запрашивать при подготовке ТЗ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0685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2554-371D-4000-BE19-4E9C319A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3" y="483577"/>
            <a:ext cx="4630616" cy="1373215"/>
          </a:xfrm>
        </p:spPr>
        <p:txBody>
          <a:bodyPr/>
          <a:lstStyle/>
          <a:p>
            <a:r>
              <a:rPr lang="ru-RU" dirty="0"/>
              <a:t>развитие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AD846-6D02-498E-AB84-EA9763D87ED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323" y="2120953"/>
            <a:ext cx="4630616" cy="4165940"/>
          </a:xfrm>
        </p:spPr>
        <p:txBody>
          <a:bodyPr/>
          <a:lstStyle/>
          <a:p>
            <a:r>
              <a:rPr lang="ru-RU" dirty="0"/>
              <a:t>Привлечение людей в программы обучения оценке</a:t>
            </a:r>
            <a:endParaRPr lang="en-US" dirty="0"/>
          </a:p>
          <a:p>
            <a:r>
              <a:rPr lang="ru-RU" dirty="0"/>
              <a:t>Привлечение новых членов в ассоциации</a:t>
            </a:r>
            <a:endParaRPr lang="en-US" dirty="0"/>
          </a:p>
          <a:p>
            <a:r>
              <a:rPr lang="ru-RU" dirty="0"/>
              <a:t>Понимание ценности профессии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98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95B3-45DF-4501-AB9C-C8D86F95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опрос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49744-2CB9-4AC0-AE4D-B44E24B4F42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914400" y="1418253"/>
            <a:ext cx="10363200" cy="4302097"/>
          </a:xfrm>
        </p:spPr>
        <p:txBody>
          <a:bodyPr/>
          <a:lstStyle/>
          <a:p>
            <a:r>
              <a:rPr lang="ru-RU" sz="2400" dirty="0"/>
              <a:t>На ваш взгляд, какие направления работы в сфере определения компетенций специалистов по оценке являются наиболее приоритетными?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Формальная фиксация глобального консенсуса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/>
              <a:t>Адвокация</a:t>
            </a:r>
            <a:r>
              <a:rPr lang="ru-RU" sz="2400" dirty="0"/>
              <a:t> интеграции оценки в работу госорганов и некоммерческих организаций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Включить список компетенций в описание должностных обязанностей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Скорректировать академические программы подготовки специалистов по оценке с учетом компетенций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Разработать индивидуальные модели обучения на основе компетенций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Иное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4700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3C15-AE44-4BA5-87F4-F1287CD2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нужно делать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190829-D5C9-4A67-A5B0-88521E9CAABC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1716580168"/>
              </p:ext>
            </p:extLst>
          </p:nvPr>
        </p:nvGraphicFramePr>
        <p:xfrm>
          <a:off x="914400" y="1573619"/>
          <a:ext cx="10363200" cy="4800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26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981" y="1504216"/>
            <a:ext cx="7973022" cy="3452378"/>
          </a:xfrm>
        </p:spPr>
        <p:txBody>
          <a:bodyPr/>
          <a:lstStyle/>
          <a:p>
            <a:r>
              <a:rPr lang="ru-RU" sz="5400" dirty="0"/>
              <a:t>Почему важно иметь описание компетенций</a:t>
            </a:r>
            <a:r>
              <a:rPr lang="en-US" sz="5400" dirty="0"/>
              <a:t>?</a:t>
            </a:r>
            <a:endParaRPr lang="en-US" sz="5400" dirty="0"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2730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tcatsambas@encompassworld.com</a:t>
            </a:r>
            <a:r>
              <a:rPr lang="en-US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80846" y="6219728"/>
            <a:ext cx="1438145" cy="329184"/>
            <a:chOff x="3856845" y="5721874"/>
            <a:chExt cx="1438145" cy="329184"/>
          </a:xfrm>
          <a:solidFill>
            <a:schemeClr val="tx1"/>
          </a:solidFill>
        </p:grpSpPr>
        <p:sp>
          <p:nvSpPr>
            <p:cNvPr id="9" name="Freeform 177"/>
            <p:cNvSpPr>
              <a:spLocks noChangeAspect="1" noEditPoints="1"/>
            </p:cNvSpPr>
            <p:nvPr/>
          </p:nvSpPr>
          <p:spPr bwMode="auto">
            <a:xfrm>
              <a:off x="3856845" y="5721874"/>
              <a:ext cx="328524" cy="329184"/>
            </a:xfrm>
            <a:custGeom>
              <a:avLst/>
              <a:gdLst>
                <a:gd name="T0" fmla="*/ 2147483646 w 116"/>
                <a:gd name="T1" fmla="*/ 0 h 116"/>
                <a:gd name="T2" fmla="*/ 371985983 w 116"/>
                <a:gd name="T3" fmla="*/ 0 h 116"/>
                <a:gd name="T4" fmla="*/ 0 w 116"/>
                <a:gd name="T5" fmla="*/ 419436651 h 116"/>
                <a:gd name="T6" fmla="*/ 0 w 116"/>
                <a:gd name="T7" fmla="*/ 2147483646 h 116"/>
                <a:gd name="T8" fmla="*/ 371985983 w 116"/>
                <a:gd name="T9" fmla="*/ 2147483646 h 116"/>
                <a:gd name="T10" fmla="*/ 2147483646 w 116"/>
                <a:gd name="T11" fmla="*/ 2147483646 h 116"/>
                <a:gd name="T12" fmla="*/ 2147483646 w 116"/>
                <a:gd name="T13" fmla="*/ 2147483646 h 116"/>
                <a:gd name="T14" fmla="*/ 2147483646 w 116"/>
                <a:gd name="T15" fmla="*/ 419436651 h 116"/>
                <a:gd name="T16" fmla="*/ 2147483646 w 116"/>
                <a:gd name="T17" fmla="*/ 0 h 116"/>
                <a:gd name="T18" fmla="*/ 1627439529 w 116"/>
                <a:gd name="T19" fmla="*/ 2147483646 h 116"/>
                <a:gd name="T20" fmla="*/ 790472770 w 116"/>
                <a:gd name="T21" fmla="*/ 2147483646 h 116"/>
                <a:gd name="T22" fmla="*/ 790472770 w 116"/>
                <a:gd name="T23" fmla="*/ 2097183253 h 116"/>
                <a:gd name="T24" fmla="*/ 1627439529 w 116"/>
                <a:gd name="T25" fmla="*/ 2097183253 h 116"/>
                <a:gd name="T26" fmla="*/ 1627439529 w 116"/>
                <a:gd name="T27" fmla="*/ 2147483646 h 116"/>
                <a:gd name="T28" fmla="*/ 1208959558 w 116"/>
                <a:gd name="T29" fmla="*/ 1770955505 h 116"/>
                <a:gd name="T30" fmla="*/ 1208959558 w 116"/>
                <a:gd name="T31" fmla="*/ 1770955505 h 116"/>
                <a:gd name="T32" fmla="*/ 743971967 w 116"/>
                <a:gd name="T33" fmla="*/ 1351518855 h 116"/>
                <a:gd name="T34" fmla="*/ 1208959558 w 116"/>
                <a:gd name="T35" fmla="*/ 932082204 h 116"/>
                <a:gd name="T36" fmla="*/ 1673940333 w 116"/>
                <a:gd name="T37" fmla="*/ 1351518855 h 116"/>
                <a:gd name="T38" fmla="*/ 1208959558 w 116"/>
                <a:gd name="T39" fmla="*/ 1770955505 h 116"/>
                <a:gd name="T40" fmla="*/ 2147483646 w 116"/>
                <a:gd name="T41" fmla="*/ 2147483646 h 116"/>
                <a:gd name="T42" fmla="*/ 2147483646 w 116"/>
                <a:gd name="T43" fmla="*/ 2147483646 h 116"/>
                <a:gd name="T44" fmla="*/ 2147483646 w 116"/>
                <a:gd name="T45" fmla="*/ 2147483646 h 116"/>
                <a:gd name="T46" fmla="*/ 2147483646 w 116"/>
                <a:gd name="T47" fmla="*/ 2147483646 h 116"/>
                <a:gd name="T48" fmla="*/ 2147483646 w 116"/>
                <a:gd name="T49" fmla="*/ 2147483646 h 116"/>
                <a:gd name="T50" fmla="*/ 2147483646 w 116"/>
                <a:gd name="T51" fmla="*/ 2147483646 h 116"/>
                <a:gd name="T52" fmla="*/ 2147483646 w 116"/>
                <a:gd name="T53" fmla="*/ 2147483646 h 116"/>
                <a:gd name="T54" fmla="*/ 2092427120 w 116"/>
                <a:gd name="T55" fmla="*/ 2147483646 h 116"/>
                <a:gd name="T56" fmla="*/ 2092427120 w 116"/>
                <a:gd name="T57" fmla="*/ 2097183253 h 116"/>
                <a:gd name="T58" fmla="*/ 2147483646 w 116"/>
                <a:gd name="T59" fmla="*/ 2097183253 h 116"/>
                <a:gd name="T60" fmla="*/ 2147483646 w 116"/>
                <a:gd name="T61" fmla="*/ 2147483646 h 116"/>
                <a:gd name="T62" fmla="*/ 2147483646 w 116"/>
                <a:gd name="T63" fmla="*/ 2050575386 h 116"/>
                <a:gd name="T64" fmla="*/ 2147483646 w 116"/>
                <a:gd name="T65" fmla="*/ 2147483646 h 116"/>
                <a:gd name="T66" fmla="*/ 2147483646 w 116"/>
                <a:gd name="T67" fmla="*/ 2147483646 h 116"/>
                <a:gd name="T68" fmla="*/ 2147483646 w 116"/>
                <a:gd name="T69" fmla="*/ 2147483646 h 116"/>
                <a:gd name="T70" fmla="*/ 2147483646 w 116"/>
                <a:gd name="T71" fmla="*/ 2147483646 h 116"/>
                <a:gd name="T72" fmla="*/ 2147483646 w 116"/>
                <a:gd name="T73" fmla="*/ 2147483646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6" h="116">
                  <a:moveTo>
                    <a:pt x="10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3"/>
                    <a:pt x="4" y="116"/>
                    <a:pt x="8" y="116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12" y="116"/>
                    <a:pt x="116" y="113"/>
                    <a:pt x="116" y="108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6" y="4"/>
                    <a:pt x="112" y="0"/>
                    <a:pt x="107" y="0"/>
                  </a:cubicBezTo>
                  <a:close/>
                  <a:moveTo>
                    <a:pt x="35" y="98"/>
                  </a:moveTo>
                  <a:cubicBezTo>
                    <a:pt x="17" y="98"/>
                    <a:pt x="17" y="98"/>
                    <a:pt x="17" y="98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35" y="45"/>
                    <a:pt x="35" y="45"/>
                    <a:pt x="35" y="45"/>
                  </a:cubicBezTo>
                  <a:lnTo>
                    <a:pt x="35" y="98"/>
                  </a:lnTo>
                  <a:close/>
                  <a:moveTo>
                    <a:pt x="26" y="38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20" y="38"/>
                    <a:pt x="16" y="34"/>
                    <a:pt x="16" y="29"/>
                  </a:cubicBezTo>
                  <a:cubicBezTo>
                    <a:pt x="16" y="24"/>
                    <a:pt x="20" y="20"/>
                    <a:pt x="26" y="20"/>
                  </a:cubicBezTo>
                  <a:cubicBezTo>
                    <a:pt x="32" y="20"/>
                    <a:pt x="36" y="24"/>
                    <a:pt x="36" y="29"/>
                  </a:cubicBezTo>
                  <a:cubicBezTo>
                    <a:pt x="36" y="34"/>
                    <a:pt x="32" y="38"/>
                    <a:pt x="26" y="38"/>
                  </a:cubicBezTo>
                  <a:close/>
                  <a:moveTo>
                    <a:pt x="98" y="98"/>
                  </a:moveTo>
                  <a:cubicBezTo>
                    <a:pt x="81" y="98"/>
                    <a:pt x="81" y="98"/>
                    <a:pt x="81" y="9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62"/>
                    <a:pt x="78" y="58"/>
                    <a:pt x="72" y="58"/>
                  </a:cubicBezTo>
                  <a:cubicBezTo>
                    <a:pt x="67" y="58"/>
                    <a:pt x="64" y="61"/>
                    <a:pt x="63" y="64"/>
                  </a:cubicBezTo>
                  <a:cubicBezTo>
                    <a:pt x="62" y="65"/>
                    <a:pt x="62" y="67"/>
                    <a:pt x="62" y="6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50"/>
                    <a:pt x="45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4" y="49"/>
                    <a:pt x="69" y="44"/>
                    <a:pt x="78" y="44"/>
                  </a:cubicBezTo>
                  <a:cubicBezTo>
                    <a:pt x="90" y="44"/>
                    <a:pt x="98" y="51"/>
                    <a:pt x="98" y="67"/>
                  </a:cubicBezTo>
                  <a:lnTo>
                    <a:pt x="98" y="98"/>
                  </a:lnTo>
                  <a:close/>
                  <a:moveTo>
                    <a:pt x="62" y="53"/>
                  </a:moveTo>
                  <a:cubicBezTo>
                    <a:pt x="62" y="53"/>
                    <a:pt x="62" y="53"/>
                    <a:pt x="62" y="53"/>
                  </a:cubicBezTo>
                  <a:cubicBezTo>
                    <a:pt x="62" y="53"/>
                    <a:pt x="62" y="53"/>
                    <a:pt x="6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43797" tIns="121899" rIns="243797" bIns="121899"/>
            <a:lstStyle/>
            <a:p>
              <a:endParaRPr lang="en-US"/>
            </a:p>
          </p:txBody>
        </p:sp>
        <p:sp>
          <p:nvSpPr>
            <p:cNvPr id="10" name="Freeform 178"/>
            <p:cNvSpPr>
              <a:spLocks noChangeAspect="1"/>
            </p:cNvSpPr>
            <p:nvPr/>
          </p:nvSpPr>
          <p:spPr bwMode="auto">
            <a:xfrm>
              <a:off x="4962508" y="5721874"/>
              <a:ext cx="332482" cy="329184"/>
            </a:xfrm>
            <a:custGeom>
              <a:avLst/>
              <a:gdLst>
                <a:gd name="T0" fmla="*/ 2147483646 w 117"/>
                <a:gd name="T1" fmla="*/ 932082204 h 116"/>
                <a:gd name="T2" fmla="*/ 2147483646 w 117"/>
                <a:gd name="T3" fmla="*/ 0 h 116"/>
                <a:gd name="T4" fmla="*/ 935043362 w 117"/>
                <a:gd name="T5" fmla="*/ 0 h 116"/>
                <a:gd name="T6" fmla="*/ 0 w 117"/>
                <a:gd name="T7" fmla="*/ 932082204 h 116"/>
                <a:gd name="T8" fmla="*/ 0 w 117"/>
                <a:gd name="T9" fmla="*/ 2147483646 h 116"/>
                <a:gd name="T10" fmla="*/ 935043362 w 117"/>
                <a:gd name="T11" fmla="*/ 2147483646 h 116"/>
                <a:gd name="T12" fmla="*/ 2147483646 w 117"/>
                <a:gd name="T13" fmla="*/ 2147483646 h 116"/>
                <a:gd name="T14" fmla="*/ 2147483646 w 117"/>
                <a:gd name="T15" fmla="*/ 2147483646 h 116"/>
                <a:gd name="T16" fmla="*/ 2057098131 w 117"/>
                <a:gd name="T17" fmla="*/ 2147483646 h 116"/>
                <a:gd name="T18" fmla="*/ 2057098131 w 117"/>
                <a:gd name="T19" fmla="*/ 2147483646 h 116"/>
                <a:gd name="T20" fmla="*/ 2147483646 w 117"/>
                <a:gd name="T21" fmla="*/ 2147483646 h 116"/>
                <a:gd name="T22" fmla="*/ 2147483646 w 117"/>
                <a:gd name="T23" fmla="*/ 2143784290 h 116"/>
                <a:gd name="T24" fmla="*/ 2147483646 w 117"/>
                <a:gd name="T25" fmla="*/ 978683242 h 116"/>
                <a:gd name="T26" fmla="*/ 2147483646 w 117"/>
                <a:gd name="T27" fmla="*/ 978683242 h 116"/>
                <a:gd name="T28" fmla="*/ 2147483646 w 117"/>
                <a:gd name="T29" fmla="*/ 1864164409 h 116"/>
                <a:gd name="T30" fmla="*/ 2147483646 w 117"/>
                <a:gd name="T31" fmla="*/ 1864164409 h 116"/>
                <a:gd name="T32" fmla="*/ 2147483646 w 117"/>
                <a:gd name="T33" fmla="*/ 2143784290 h 116"/>
                <a:gd name="T34" fmla="*/ 2147483646 w 117"/>
                <a:gd name="T35" fmla="*/ 2147483646 h 116"/>
                <a:gd name="T36" fmla="*/ 2147483646 w 117"/>
                <a:gd name="T37" fmla="*/ 2147483646 h 116"/>
                <a:gd name="T38" fmla="*/ 2147483646 w 117"/>
                <a:gd name="T39" fmla="*/ 2147483646 h 116"/>
                <a:gd name="T40" fmla="*/ 2147483646 w 117"/>
                <a:gd name="T41" fmla="*/ 2147483646 h 116"/>
                <a:gd name="T42" fmla="*/ 2147483646 w 117"/>
                <a:gd name="T43" fmla="*/ 2147483646 h 116"/>
                <a:gd name="T44" fmla="*/ 2147483646 w 117"/>
                <a:gd name="T45" fmla="*/ 2147483646 h 116"/>
                <a:gd name="T46" fmla="*/ 2147483646 w 117"/>
                <a:gd name="T47" fmla="*/ 2147483646 h 116"/>
                <a:gd name="T48" fmla="*/ 2147483646 w 117"/>
                <a:gd name="T49" fmla="*/ 932082204 h 1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7" h="116">
                  <a:moveTo>
                    <a:pt x="117" y="20"/>
                  </a:moveTo>
                  <a:cubicBezTo>
                    <a:pt x="117" y="9"/>
                    <a:pt x="107" y="0"/>
                    <a:pt x="9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7"/>
                    <a:pt x="10" y="116"/>
                    <a:pt x="20" y="11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3"/>
                    <a:pt x="68" y="21"/>
                    <a:pt x="80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7" y="42"/>
                    <a:pt x="77" y="46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107" y="116"/>
                    <a:pt x="117" y="107"/>
                    <a:pt x="117" y="97"/>
                  </a:cubicBezTo>
                  <a:lnTo>
                    <a:pt x="11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43797" tIns="121899" rIns="243797" bIns="121899"/>
            <a:lstStyle/>
            <a:p>
              <a:endParaRPr lang="en-US"/>
            </a:p>
          </p:txBody>
        </p:sp>
        <p:sp>
          <p:nvSpPr>
            <p:cNvPr id="11" name="Freeform 23"/>
            <p:cNvSpPr>
              <a:spLocks noChangeAspect="1" noEditPoints="1"/>
            </p:cNvSpPr>
            <p:nvPr/>
          </p:nvSpPr>
          <p:spPr bwMode="auto">
            <a:xfrm>
              <a:off x="4409806" y="5721874"/>
              <a:ext cx="328265" cy="329184"/>
            </a:xfrm>
            <a:custGeom>
              <a:avLst/>
              <a:gdLst>
                <a:gd name="T0" fmla="*/ 2147483646 w 62"/>
                <a:gd name="T1" fmla="*/ 2147483646 h 62"/>
                <a:gd name="T2" fmla="*/ 2147483646 w 62"/>
                <a:gd name="T3" fmla="*/ 2147483646 h 62"/>
                <a:gd name="T4" fmla="*/ 1003354783 w 62"/>
                <a:gd name="T5" fmla="*/ 2147483646 h 62"/>
                <a:gd name="T6" fmla="*/ 0 w 62"/>
                <a:gd name="T7" fmla="*/ 2147483646 h 62"/>
                <a:gd name="T8" fmla="*/ 0 w 62"/>
                <a:gd name="T9" fmla="*/ 1006430243 h 62"/>
                <a:gd name="T10" fmla="*/ 1003354783 w 62"/>
                <a:gd name="T11" fmla="*/ 0 h 62"/>
                <a:gd name="T12" fmla="*/ 2147483646 w 62"/>
                <a:gd name="T13" fmla="*/ 0 h 62"/>
                <a:gd name="T14" fmla="*/ 2147483646 w 62"/>
                <a:gd name="T15" fmla="*/ 1006430243 h 62"/>
                <a:gd name="T16" fmla="*/ 2147483646 w 62"/>
                <a:gd name="T17" fmla="*/ 2147483646 h 62"/>
                <a:gd name="T18" fmla="*/ 2147483646 w 62"/>
                <a:gd name="T19" fmla="*/ 1761248342 h 62"/>
                <a:gd name="T20" fmla="*/ 2147483646 w 62"/>
                <a:gd name="T21" fmla="*/ 1341897824 h 62"/>
                <a:gd name="T22" fmla="*/ 2147483646 w 62"/>
                <a:gd name="T23" fmla="*/ 1593509968 h 62"/>
                <a:gd name="T24" fmla="*/ 2147483646 w 62"/>
                <a:gd name="T25" fmla="*/ 1341897824 h 62"/>
                <a:gd name="T26" fmla="*/ 2147483646 w 62"/>
                <a:gd name="T27" fmla="*/ 2012851319 h 62"/>
                <a:gd name="T28" fmla="*/ 2147483646 w 62"/>
                <a:gd name="T29" fmla="*/ 2147483646 h 62"/>
                <a:gd name="T30" fmla="*/ 1170579057 w 62"/>
                <a:gd name="T31" fmla="*/ 1425771594 h 62"/>
                <a:gd name="T32" fmla="*/ 1003354783 w 62"/>
                <a:gd name="T33" fmla="*/ 1845112945 h 62"/>
                <a:gd name="T34" fmla="*/ 1337803331 w 62"/>
                <a:gd name="T35" fmla="*/ 2147483646 h 62"/>
                <a:gd name="T36" fmla="*/ 1003354783 w 62"/>
                <a:gd name="T37" fmla="*/ 2147483646 h 62"/>
                <a:gd name="T38" fmla="*/ 1003354783 w 62"/>
                <a:gd name="T39" fmla="*/ 2147483646 h 62"/>
                <a:gd name="T40" fmla="*/ 1588648882 w 62"/>
                <a:gd name="T41" fmla="*/ 2147483646 h 62"/>
                <a:gd name="T42" fmla="*/ 1421415468 w 62"/>
                <a:gd name="T43" fmla="*/ 2147483646 h 62"/>
                <a:gd name="T44" fmla="*/ 1254191194 w 62"/>
                <a:gd name="T45" fmla="*/ 2147483646 h 62"/>
                <a:gd name="T46" fmla="*/ 1923097430 w 62"/>
                <a:gd name="T47" fmla="*/ 2147483646 h 62"/>
                <a:gd name="T48" fmla="*/ 1086966920 w 62"/>
                <a:gd name="T49" fmla="*/ 2147483646 h 62"/>
                <a:gd name="T50" fmla="*/ 919742647 w 62"/>
                <a:gd name="T51" fmla="*/ 2147483646 h 62"/>
                <a:gd name="T52" fmla="*/ 2006709567 w 62"/>
                <a:gd name="T53" fmla="*/ 2147483646 h 62"/>
                <a:gd name="T54" fmla="*/ 2147483646 w 62"/>
                <a:gd name="T55" fmla="*/ 2096725089 h 62"/>
                <a:gd name="T56" fmla="*/ 2147483646 w 62"/>
                <a:gd name="T57" fmla="*/ 2012851319 h 62"/>
                <a:gd name="T58" fmla="*/ 2147483646 w 62"/>
                <a:gd name="T59" fmla="*/ 1677374571 h 62"/>
                <a:gd name="T60" fmla="*/ 2147483646 w 62"/>
                <a:gd name="T61" fmla="*/ 1761248342 h 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47" y="21"/>
                  </a:moveTo>
                  <a:cubicBezTo>
                    <a:pt x="49" y="20"/>
                    <a:pt x="50" y="18"/>
                    <a:pt x="51" y="16"/>
                  </a:cubicBezTo>
                  <a:cubicBezTo>
                    <a:pt x="49" y="17"/>
                    <a:pt x="47" y="18"/>
                    <a:pt x="45" y="19"/>
                  </a:cubicBezTo>
                  <a:cubicBezTo>
                    <a:pt x="44" y="17"/>
                    <a:pt x="42" y="16"/>
                    <a:pt x="39" y="16"/>
                  </a:cubicBezTo>
                  <a:cubicBezTo>
                    <a:pt x="35" y="16"/>
                    <a:pt x="31" y="20"/>
                    <a:pt x="31" y="24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24" y="26"/>
                    <a:pt x="18" y="23"/>
                    <a:pt x="14" y="17"/>
                  </a:cubicBezTo>
                  <a:cubicBezTo>
                    <a:pt x="13" y="19"/>
                    <a:pt x="12" y="20"/>
                    <a:pt x="12" y="22"/>
                  </a:cubicBezTo>
                  <a:cubicBezTo>
                    <a:pt x="12" y="25"/>
                    <a:pt x="14" y="27"/>
                    <a:pt x="16" y="29"/>
                  </a:cubicBezTo>
                  <a:cubicBezTo>
                    <a:pt x="15" y="29"/>
                    <a:pt x="13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2"/>
                    <a:pt x="15" y="35"/>
                    <a:pt x="19" y="36"/>
                  </a:cubicBezTo>
                  <a:cubicBezTo>
                    <a:pt x="18" y="36"/>
                    <a:pt x="18" y="36"/>
                    <a:pt x="17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6" y="39"/>
                    <a:pt x="20" y="42"/>
                    <a:pt x="23" y="42"/>
                  </a:cubicBezTo>
                  <a:cubicBezTo>
                    <a:pt x="20" y="44"/>
                    <a:pt x="17" y="46"/>
                    <a:pt x="13" y="46"/>
                  </a:cubicBezTo>
                  <a:cubicBezTo>
                    <a:pt x="12" y="46"/>
                    <a:pt x="11" y="46"/>
                    <a:pt x="11" y="46"/>
                  </a:cubicBezTo>
                  <a:cubicBezTo>
                    <a:pt x="14" y="48"/>
                    <a:pt x="19" y="49"/>
                    <a:pt x="24" y="49"/>
                  </a:cubicBezTo>
                  <a:cubicBezTo>
                    <a:pt x="39" y="49"/>
                    <a:pt x="48" y="36"/>
                    <a:pt x="48" y="25"/>
                  </a:cubicBezTo>
                  <a:cubicBezTo>
                    <a:pt x="48" y="25"/>
                    <a:pt x="48" y="25"/>
                    <a:pt x="48" y="24"/>
                  </a:cubicBezTo>
                  <a:cubicBezTo>
                    <a:pt x="49" y="23"/>
                    <a:pt x="51" y="22"/>
                    <a:pt x="52" y="20"/>
                  </a:cubicBezTo>
                  <a:cubicBezTo>
                    <a:pt x="50" y="20"/>
                    <a:pt x="49" y="21"/>
                    <a:pt x="4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43797" tIns="121899" rIns="243797" bIns="121899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069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B08C-CE52-431D-B13A-774C8FEE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опрос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44967-354D-4914-A1C1-8868ADCAC11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914400" y="1576873"/>
            <a:ext cx="10363200" cy="4143477"/>
          </a:xfrm>
        </p:spPr>
        <p:txBody>
          <a:bodyPr/>
          <a:lstStyle/>
          <a:p>
            <a:r>
              <a:rPr lang="ru-RU" dirty="0"/>
              <a:t>На ваш взгляд, насколько важна тема компетенций для оценки?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Критически важна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Важна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Относительно важна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Неважна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2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640D-23CE-46E5-BBB6-220A986D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ПОЧЕМУ ВАЖНО ИМЕТЬ ОПИСАНИЕ КОМПЕТЕНЦИЙ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909235-70CD-4FAC-8D6A-B8B52A605B74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3454696420"/>
              </p:ext>
            </p:extLst>
          </p:nvPr>
        </p:nvGraphicFramePr>
        <p:xfrm>
          <a:off x="914400" y="2005013"/>
          <a:ext cx="103632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52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981" y="1504216"/>
            <a:ext cx="7973022" cy="3452378"/>
          </a:xfrm>
        </p:spPr>
        <p:txBody>
          <a:bodyPr/>
          <a:lstStyle/>
          <a:p>
            <a:r>
              <a:rPr lang="ru-RU" sz="5400" dirty="0"/>
              <a:t>История: чему мы научились</a:t>
            </a:r>
            <a:r>
              <a:rPr lang="en-US" sz="5400" dirty="0"/>
              <a:t>?</a:t>
            </a:r>
            <a:endParaRPr lang="en-US" sz="5400" dirty="0"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3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2079-7138-4111-8328-8777CFD1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387884"/>
            <a:ext cx="10363200" cy="659422"/>
          </a:xfrm>
        </p:spPr>
        <p:txBody>
          <a:bodyPr/>
          <a:lstStyle/>
          <a:p>
            <a:r>
              <a:rPr lang="ru-RU" dirty="0"/>
              <a:t>Истина или ложь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3109-605F-4E9B-A24F-D325CD2F107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16688" y="1453977"/>
            <a:ext cx="11164186" cy="5160467"/>
          </a:xfrm>
        </p:spPr>
        <p:txBody>
          <a:bodyPr/>
          <a:lstStyle/>
          <a:p>
            <a:pPr marR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Умение применять количественные методы важнее, чем умение использовать качественные методы.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Истина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Ложь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6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2079-7138-4111-8328-8777CFD1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387884"/>
            <a:ext cx="10363200" cy="659422"/>
          </a:xfrm>
        </p:spPr>
        <p:txBody>
          <a:bodyPr/>
          <a:lstStyle/>
          <a:p>
            <a:r>
              <a:rPr lang="ru-RU" dirty="0"/>
              <a:t>Истина или ложь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3109-605F-4E9B-A24F-D325CD2F107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16688" y="1453977"/>
            <a:ext cx="11164186" cy="5160467"/>
          </a:xfrm>
        </p:spPr>
        <p:txBody>
          <a:bodyPr/>
          <a:lstStyle/>
          <a:p>
            <a:pPr marR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Наиболее важными являются компетенции, относящиеся в разработке «методологии оценки».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Истина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Ложь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6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2079-7138-4111-8328-8777CFD1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387884"/>
            <a:ext cx="10363200" cy="659422"/>
          </a:xfrm>
        </p:spPr>
        <p:txBody>
          <a:bodyPr/>
          <a:lstStyle/>
          <a:p>
            <a:r>
              <a:rPr lang="ru-RU" dirty="0"/>
              <a:t>Истина или ложь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3109-605F-4E9B-A24F-D325CD2F107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16688" y="1453977"/>
            <a:ext cx="11164186" cy="5160467"/>
          </a:xfrm>
        </p:spPr>
        <p:txBody>
          <a:bodyPr/>
          <a:lstStyle/>
          <a:p>
            <a:pPr marR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Компетенции специалистов по оценке нужно адаптировать к условиям каждой страны и ее культуре.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Истина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Ложь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22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 - &amp;quot;What is a slidedoc?&amp;quot;&quot;/&gt;&lt;property id=&quot;20307&quot; value=&quot;292&quot;/&gt;&lt;/object&gt;&lt;object type=&quot;3&quot; unique_id=&quot;10007&quot;&gt;&lt;property id=&quot;20148&quot; value=&quot;5&quot;/&gt;&lt;property id=&quot;20300&quot; value=&quot;Slide 5 - &amp;quot;Slidedocs are like books&amp;quot;&quot;/&gt;&lt;property id=&quot;20307&quot; value=&quot;294&quot;/&gt;&lt;/object&gt;&lt;object type=&quot;3&quot; unique_id=&quot;10008&quot;&gt;&lt;property id=&quot;20148&quot; value=&quot;5&quot;/&gt;&lt;property id=&quot;20300&quot; value=&quot;Slide 6 - &amp;quot;master layout options&amp;quot;&quot;/&gt;&lt;property id=&quot;20307&quot; value=&quot;295&quot;/&gt;&lt;/object&gt;&lt;object type=&quot;3&quot; unique_id=&quot;10009&quot;&gt;&lt;property id=&quot;20148&quot; value=&quot;5&quot;/&gt;&lt;property id=&quot;20300&quot; value=&quot;Slide 7 - &amp;quot;creating contrast with type&amp;quot;&quot;/&gt;&lt;property id=&quot;20307&quot; value=&quot;296&quot;/&gt;&lt;/object&gt;&lt;object type=&quot;3&quot; unique_id=&quot;10010&quot;&gt;&lt;property id=&quot;20148&quot; value=&quot;5&quot;/&gt;&lt;property id=&quot;20300&quot; value=&quot;Slide 8 - &amp;quot;two-column layout&amp;quot;&quot;/&gt;&lt;property id=&quot;20307&quot; value=&quot;291&quot;/&gt;&lt;/object&gt;&lt;object type=&quot;3&quot; unique_id=&quot;10011&quot;&gt;&lt;property id=&quot;20148&quot; value=&quot;5&quot;/&gt;&lt;property id=&quot;20300&quot; value=&quot;Slide 10 - &amp;quot;left two-thirds column layout&amp;quot;&quot;/&gt;&lt;property id=&quot;20307&quot; value=&quot;262&quot;/&gt;&lt;/object&gt;&lt;object type=&quot;3&quot; unique_id=&quot;10012&quot;&gt;&lt;property id=&quot;20148&quot; value=&quot;5&quot;/&gt;&lt;property id=&quot;20300&quot; value=&quot;Slide 11 - &amp;quot;right two-thirds column layout&amp;quot;&quot;/&gt;&lt;property id=&quot;20307&quot; value=&quot;263&quot;/&gt;&lt;/object&gt;&lt;object type=&quot;3&quot; unique_id=&quot;10013&quot;&gt;&lt;property id=&quot;20148&quot; value=&quot;5&quot;/&gt;&lt;property id=&quot;20300&quot; value=&quot;Slide 12 - &amp;quot;three-column layout&amp;quot;&quot;/&gt;&lt;property id=&quot;20307&quot; value=&quot;264&quot;/&gt;&lt;/object&gt;&lt;object type=&quot;3&quot; unique_id=&quot;10014&quot;&gt;&lt;property id=&quot;20148&quot; value=&quot;5&quot;/&gt;&lt;property id=&quot;20300&quot; value=&quot;Slide 14 - &amp;quot;table&amp;quot;&quot;/&gt;&lt;property id=&quot;20307&quot; value=&quot;265&quot;/&gt;&lt;/object&gt;&lt;object type=&quot;3&quot; unique_id=&quot;10016&quot;&gt;&lt;property id=&quot;20148&quot; value=&quot;5&quot;/&gt;&lt;property id=&quot;20300&quot; value=&quot;Slide 15 - &amp;quot;column chart (single category)&amp;quot;&quot;/&gt;&lt;property id=&quot;20307&quot; value=&quot;281&quot;/&gt;&lt;/object&gt;&lt;object type=&quot;3&quot; unique_id=&quot;10018&quot;&gt;&lt;property id=&quot;20148&quot; value=&quot;5&quot;/&gt;&lt;property id=&quot;20300&quot; value=&quot;Slide 16 - &amp;quot;bar chart&amp;quot;&quot;/&gt;&lt;property id=&quot;20307&quot; value=&quot;284&quot;/&gt;&lt;/object&gt;&lt;object type=&quot;3&quot; unique_id=&quot;10022&quot;&gt;&lt;property id=&quot;20148&quot; value=&quot;5&quot;/&gt;&lt;property id=&quot;20300&quot; value=&quot;Slide 18 - &amp;quot;Quote slide style example layout. Text should be sentence case.&amp;quot;&quot;/&gt;&lt;property id=&quot;20307&quot; value=&quot;285&quot;/&gt;&lt;/object&gt;&lt;object type=&quot;3&quot; unique_id=&quot;10023&quot;&gt;&lt;property id=&quot;20148&quot; value=&quot;5&quot;/&gt;&lt;property id=&quot;20300&quot; value=&quot;Slide 19 - &amp;quot;Quote slide style example layout. Text should be sentence case.&amp;quot;&quot;/&gt;&lt;property id=&quot;20307&quot; value=&quot;286&quot;/&gt;&lt;/object&gt;&lt;object type=&quot;3&quot; unique_id=&quot;10024&quot;&gt;&lt;property id=&quot;20148&quot; value=&quot;5&quot;/&gt;&lt;property id=&quot;20300&quot; value=&quot;Slide 20&quot;/&gt;&lt;property id=&quot;20307&quot; value=&quot;268&quot;/&gt;&lt;/object&gt;&lt;object type=&quot;3&quot; unique_id=&quot;10025&quot;&gt;&lt;property id=&quot;20148&quot; value=&quot;5&quot;/&gt;&lt;property id=&quot;20300&quot; value=&quot;Slide 21 - &amp;quot;color palette&amp;quot;&quot;/&gt;&lt;property id=&quot;20307&quot; value=&quot;293&quot;/&gt;&lt;/object&gt;&lt;object type=&quot;3&quot; unique_id=&quot;10026&quot;&gt;&lt;property id=&quot;20148&quot; value=&quot;5&quot;/&gt;&lt;property id=&quot;20300&quot; value=&quot;Slide 22 - &amp;quot;callout style palette&amp;quot;&quot;/&gt;&lt;property id=&quot;20307&quot; value=&quot;283&quot;/&gt;&lt;/object&gt;&lt;object type=&quot;3&quot; unique_id=&quot;10027&quot;&gt;&lt;property id=&quot;20148&quot; value=&quot;5&quot;/&gt;&lt;property id=&quot;20300&quot; value=&quot;Slide 23&quot;/&gt;&lt;property id=&quot;20307&quot; value=&quot;287&quot;/&gt;&lt;/object&gt;&lt;object type=&quot;3&quot; unique_id=&quot;10407&quot;&gt;&lt;property id=&quot;20148&quot; value=&quot;5&quot;/&gt;&lt;property id=&quot;20300&quot; value=&quot;Slide 1 - &amp;quot;slidedoc cover page example&amp;quot;&quot;/&gt;&lt;property id=&quot;20307&quot; value=&quot;297&quot;/&gt;&lt;/object&gt;&lt;object type=&quot;3&quot; unique_id=&quot;10895&quot;&gt;&lt;property id=&quot;20148&quot; value=&quot;5&quot;/&gt;&lt;property id=&quot;20300&quot; value=&quot;Slide 24 - &amp;quot;Sub-section Title&amp;quot;&quot;/&gt;&lt;property id=&quot;20307&quot; value=&quot;298&quot;/&gt;&lt;/object&gt;&lt;object type=&quot;3&quot; unique_id=&quot;11011&quot;&gt;&lt;property id=&quot;20148&quot; value=&quot;5&quot;/&gt;&lt;property id=&quot;20300&quot; value=&quot;Slide 13 - &amp;quot;Text heavy layout&amp;quot;&quot;/&gt;&lt;property id=&quot;20307&quot; value=&quot;299&quot;/&gt;&lt;/object&gt;&lt;object type=&quot;3&quot; unique_id=&quot;11215&quot;&gt;&lt;property id=&quot;20148&quot; value=&quot;5&quot;/&gt;&lt;property id=&quot;20300&quot; value=&quot;Slide 9 - &amp;quot;United Body Layout&amp;quot;&quot;/&gt;&lt;property id=&quot;20307&quot; value=&quot;300&quot;/&gt;&lt;/object&gt;&lt;object type=&quot;3&quot; unique_id=&quot;11486&quot;&gt;&lt;property id=&quot;20148&quot; value=&quot;5&quot;/&gt;&lt;property id=&quot;20300&quot; value=&quot;Slide 17 - &amp;quot;pie chart&amp;quot;&quot;/&gt;&lt;property id=&quot;20307&quot; value=&quot;301&quot;/&gt;&lt;/object&gt;&lt;object type=&quot;3&quot; unique_id=&quot;11549&quot;&gt;&lt;property id=&quot;20148&quot; value=&quot;5&quot;/&gt;&lt;property id=&quot;20300&quot; value=&quot;Slide 2&quot;/&gt;&lt;property id=&quot;20307&quot; value=&quot;302&quot;/&gt;&lt;/object&gt;&lt;object type=&quot;3&quot; unique_id=&quot;11678&quot;&gt;&lt;property id=&quot;20148&quot; value=&quot;5&quot;/&gt;&lt;property id=&quot;20300&quot; value=&quot;Slide 25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ophisticated Business">
  <a:themeElements>
    <a:clrScheme name="EnCompass 2017">
      <a:dk1>
        <a:srgbClr val="00457C"/>
      </a:dk1>
      <a:lt1>
        <a:sysClr val="window" lastClr="FFFFFF"/>
      </a:lt1>
      <a:dk2>
        <a:srgbClr val="7F7F7F"/>
      </a:dk2>
      <a:lt2>
        <a:srgbClr val="DBE5F1"/>
      </a:lt2>
      <a:accent1>
        <a:srgbClr val="FFD966"/>
      </a:accent1>
      <a:accent2>
        <a:srgbClr val="A9B862"/>
      </a:accent2>
      <a:accent3>
        <a:srgbClr val="1798FF"/>
      </a:accent3>
      <a:accent4>
        <a:srgbClr val="E2804A"/>
      </a:accent4>
      <a:accent5>
        <a:srgbClr val="548235"/>
      </a:accent5>
      <a:accent6>
        <a:srgbClr val="C9C9C9"/>
      </a:accent6>
      <a:hlink>
        <a:srgbClr val="00457C"/>
      </a:hlink>
      <a:folHlink>
        <a:srgbClr val="E2804A"/>
      </a:folHlink>
    </a:clrScheme>
    <a:fontScheme name="EnCompass Font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chemeClr val="bg2">
              <a:lumMod val="50000"/>
            </a:schemeClr>
          </a:fgClr>
          <a:bgClr>
            <a:schemeClr val="bg2">
              <a:lumMod val="65000"/>
            </a:schemeClr>
          </a:bgClr>
        </a:pattFill>
        <a:ln>
          <a:noFill/>
        </a:ln>
      </a:spPr>
      <a:bodyPr wrap="none" lIns="228600" tIns="228600" rIns="228600" bIns="228600" rtlCol="0" anchor="ctr">
        <a:noAutofit/>
      </a:bodyPr>
      <a:lstStyle>
        <a:defPPr algn="ctr">
          <a:defRPr sz="1400" dirty="0" smtClean="0">
            <a:solidFill>
              <a:schemeClr val="bg1"/>
            </a:solidFill>
            <a:latin typeface="Franklin Gothic Demi Cond" panose="020B07060304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C_PPT_Template_Widescreen" id="{C1303176-68D3-4848-94AA-B4D12D3D0A07}" vid="{928DAE4F-30DF-4681-BACA-70AD0E11F9C4}"/>
    </a:ext>
  </a:extLst>
</a:theme>
</file>

<file path=ppt/theme/theme2.xml><?xml version="1.0" encoding="utf-8"?>
<a:theme xmlns:a="http://schemas.openxmlformats.org/drawingml/2006/main" name="Office Theme">
  <a:themeElements>
    <a:clrScheme name="Sophisticated Business">
      <a:dk1>
        <a:sysClr val="windowText" lastClr="000000"/>
      </a:dk1>
      <a:lt1>
        <a:sysClr val="window" lastClr="FFFFFF"/>
      </a:lt1>
      <a:dk2>
        <a:srgbClr val="897C57"/>
      </a:dk2>
      <a:lt2>
        <a:srgbClr val="FFFFFF"/>
      </a:lt2>
      <a:accent1>
        <a:srgbClr val="3C8689"/>
      </a:accent1>
      <a:accent2>
        <a:srgbClr val="E2BA41"/>
      </a:accent2>
      <a:accent3>
        <a:srgbClr val="C8904D"/>
      </a:accent3>
      <a:accent4>
        <a:srgbClr val="66AF9E"/>
      </a:accent4>
      <a:accent5>
        <a:srgbClr val="897C57"/>
      </a:accent5>
      <a:accent6>
        <a:srgbClr val="AF9D66"/>
      </a:accent6>
      <a:hlink>
        <a:srgbClr val="3C8689"/>
      </a:hlink>
      <a:folHlink>
        <a:srgbClr val="897C57"/>
      </a:folHlink>
    </a:clrScheme>
    <a:fontScheme name="Sophisticated Business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ophisticated Business">
      <a:dk1>
        <a:sysClr val="windowText" lastClr="000000"/>
      </a:dk1>
      <a:lt1>
        <a:sysClr val="window" lastClr="FFFFFF"/>
      </a:lt1>
      <a:dk2>
        <a:srgbClr val="897C57"/>
      </a:dk2>
      <a:lt2>
        <a:srgbClr val="FFFFFF"/>
      </a:lt2>
      <a:accent1>
        <a:srgbClr val="3C8689"/>
      </a:accent1>
      <a:accent2>
        <a:srgbClr val="E2BA41"/>
      </a:accent2>
      <a:accent3>
        <a:srgbClr val="C8904D"/>
      </a:accent3>
      <a:accent4>
        <a:srgbClr val="66AF9E"/>
      </a:accent4>
      <a:accent5>
        <a:srgbClr val="897C57"/>
      </a:accent5>
      <a:accent6>
        <a:srgbClr val="AF9D66"/>
      </a:accent6>
      <a:hlink>
        <a:srgbClr val="3C8689"/>
      </a:hlink>
      <a:folHlink>
        <a:srgbClr val="897C57"/>
      </a:folHlink>
    </a:clrScheme>
    <a:fontScheme name="Sophisticated Business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2678380-c40f-4ed2-baf9-6d0c4693e2e3">ATETEAM-1745958398-248</_dlc_DocId>
    <_dlc_DocIdUrl xmlns="22678380-c40f-4ed2-baf9-6d0c4693e2e3">
      <Url>https://ecpworld.sharepoint.com/teams/ATE-Team/_layouts/15/DocIdRedir.aspx?ID=ATETEAM-1745958398-248</Url>
      <Description>ATETEAM-1745958398-248</Description>
    </_dlc_DocIdUrl>
    <SharedWithUsers xmlns="22678380-c40f-4ed2-baf9-6d0c4693e2e3">
      <UserInfo>
        <DisplayName>Kathy Callahan</DisplayName>
        <AccountId>19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97B4680E1B1241BE03C4738184B487" ma:contentTypeVersion="9" ma:contentTypeDescription="Create a new document." ma:contentTypeScope="" ma:versionID="33876dd038802a43217e149189c9d785">
  <xsd:schema xmlns:xsd="http://www.w3.org/2001/XMLSchema" xmlns:xs="http://www.w3.org/2001/XMLSchema" xmlns:p="http://schemas.microsoft.com/office/2006/metadata/properties" xmlns:ns2="446e1c03-8614-4ebe-9974-9ff3717ae348" xmlns:ns3="22678380-c40f-4ed2-baf9-6d0c4693e2e3" targetNamespace="http://schemas.microsoft.com/office/2006/metadata/properties" ma:root="true" ma:fieldsID="d9b5d6241c409a95a0a03f35168869cf" ns2:_="" ns3:_="">
    <xsd:import namespace="446e1c03-8614-4ebe-9974-9ff3717ae348"/>
    <xsd:import namespace="22678380-c40f-4ed2-baf9-6d0c4693e2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e1c03-8614-4ebe-9974-9ff3717ae3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78380-c40f-4ed2-baf9-6d0c4693e2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D54314-F77D-4D30-900B-8BE0D233708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7BA9EE9-A653-4692-9F5D-6860B75CE34C}">
  <ds:schemaRefs>
    <ds:schemaRef ds:uri="http://schemas.microsoft.com/office/2006/metadata/properties"/>
    <ds:schemaRef ds:uri="http://schemas.microsoft.com/office/infopath/2007/PartnerControls"/>
    <ds:schemaRef ds:uri="22678380-c40f-4ed2-baf9-6d0c4693e2e3"/>
  </ds:schemaRefs>
</ds:datastoreItem>
</file>

<file path=customXml/itemProps3.xml><?xml version="1.0" encoding="utf-8"?>
<ds:datastoreItem xmlns:ds="http://schemas.openxmlformats.org/officeDocument/2006/customXml" ds:itemID="{669B9324-636A-4BE4-AED7-AB67C6D714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e1c03-8614-4ebe-9974-9ff3717ae348"/>
    <ds:schemaRef ds:uri="22678380-c40f-4ed2-baf9-6d0c4693e2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242ABF7-C5D3-473D-A099-001DEC7D87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EnC_PPT_Template_Widescreen</Template>
  <TotalTime>753</TotalTime>
  <Words>1009</Words>
  <Application>Microsoft Office PowerPoint</Application>
  <PresentationFormat>Широкоэкранный</PresentationFormat>
  <Paragraphs>285</Paragraphs>
  <Slides>30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Franklin Gothic Book</vt:lpstr>
      <vt:lpstr>Franklin Gothic Demi Cond</vt:lpstr>
      <vt:lpstr>Ink Free</vt:lpstr>
      <vt:lpstr>Wingdings</vt:lpstr>
      <vt:lpstr>Sophisticated Business</vt:lpstr>
      <vt:lpstr>Компетенции специалистов по оценке</vt:lpstr>
      <vt:lpstr>содержание</vt:lpstr>
      <vt:lpstr>Почему важно иметь описание компетенций?</vt:lpstr>
      <vt:lpstr>опрос</vt:lpstr>
      <vt:lpstr>ПОЧЕМУ ВАЖНО ИМЕТЬ ОПИСАНИЕ КОМПЕТЕНЦИЙ</vt:lpstr>
      <vt:lpstr>История: чему мы научились?</vt:lpstr>
      <vt:lpstr>Истина или ложь?</vt:lpstr>
      <vt:lpstr>Истина или ложь?</vt:lpstr>
      <vt:lpstr>Истина или ложь?</vt:lpstr>
      <vt:lpstr>ВАРИНТЫ ОПИСАНИЯ КОМПЕТЕЦИЙ</vt:lpstr>
      <vt:lpstr>Сопоставление - методология </vt:lpstr>
      <vt:lpstr>Сопоставление - контекст </vt:lpstr>
      <vt:lpstr>Сопоставление – межличностные отношения </vt:lpstr>
      <vt:lpstr>Сопоставление – управление оценкой</vt:lpstr>
      <vt:lpstr>Сопоставление – рефлексия и обучение</vt:lpstr>
      <vt:lpstr>Уроки из опыта работы на компетенциями</vt:lpstr>
      <vt:lpstr>Презентация PowerPoint</vt:lpstr>
      <vt:lpstr>Презентация PowerPoint</vt:lpstr>
      <vt:lpstr>Будущее компетенций</vt:lpstr>
      <vt:lpstr>ПОЧЕМУ ВАЖНО ИМЕТЬ ОПИСАНИЕ КОМПЕТЕНЦИЙ</vt:lpstr>
      <vt:lpstr>идентичность</vt:lpstr>
      <vt:lpstr> Обсуждение компетенций – это обсуждение того, что мы такие, и кем мы становимся. </vt:lpstr>
      <vt:lpstr>профессионализм</vt:lpstr>
      <vt:lpstr>Понимание роли оценки в организациях</vt:lpstr>
      <vt:lpstr>Использование оценки</vt:lpstr>
      <vt:lpstr>Возможности для работы</vt:lpstr>
      <vt:lpstr>развитие</vt:lpstr>
      <vt:lpstr>опрос</vt:lpstr>
      <vt:lpstr>Что нужно делать</vt:lpstr>
      <vt:lpstr>Презентация PowerPoint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Vorys</dc:creator>
  <cp:lastModifiedBy>Кошелева Наталья</cp:lastModifiedBy>
  <cp:revision>256</cp:revision>
  <cp:lastPrinted>2019-01-31T19:41:13Z</cp:lastPrinted>
  <dcterms:created xsi:type="dcterms:W3CDTF">2019-01-30T09:38:14Z</dcterms:created>
  <dcterms:modified xsi:type="dcterms:W3CDTF">2020-10-08T19:00:51Z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0x0101004297B4680E1B1241BE03C4738184B487</vt:lpwstr>
  </property>
  <property fmtid="{D5CDD505-2E9C-101B-9397-08002B2CF9AE}" pid="3" name="_dlc_DocIdItemGuid">
    <vt:lpwstr>3bcf3f77-0eca-4a6e-854b-95a96707e12d</vt:lpwstr>
  </property>
  <property fmtid="{D5CDD505-2E9C-101B-9397-08002B2CF9AE}" pid="4" name="AuthorIds_UIVersion_41472">
    <vt:lpwstr>13</vt:lpwstr>
  </property>
  <property fmtid="{D5CDD505-2E9C-101B-9397-08002B2CF9AE}" pid="5" name="AuthorIds_UIVersion_2560">
    <vt:lpwstr>26</vt:lpwstr>
  </property>
  <property fmtid="{D5CDD505-2E9C-101B-9397-08002B2CF9AE}" pid="6" name="AuthorIds_UIVersion_512">
    <vt:lpwstr>44</vt:lpwstr>
  </property>
</Properties>
</file>